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theme/theme6.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7.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8.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1" r:id="rId2"/>
    <p:sldMasterId id="2147483683" r:id="rId3"/>
    <p:sldMasterId id="2147483695" r:id="rId4"/>
    <p:sldMasterId id="2147483707" r:id="rId5"/>
    <p:sldMasterId id="2147483709" r:id="rId6"/>
    <p:sldMasterId id="2147483721" r:id="rId7"/>
    <p:sldMasterId id="2147483739" r:id="rId8"/>
    <p:sldMasterId id="2147483751" r:id="rId9"/>
  </p:sldMasterIdLst>
  <p:notesMasterIdLst>
    <p:notesMasterId r:id="rId20"/>
  </p:notesMasterIdLst>
  <p:sldIdLst>
    <p:sldId id="259" r:id="rId10"/>
    <p:sldId id="262" r:id="rId11"/>
    <p:sldId id="265" r:id="rId12"/>
    <p:sldId id="268" r:id="rId13"/>
    <p:sldId id="271" r:id="rId14"/>
    <p:sldId id="295" r:id="rId15"/>
    <p:sldId id="283" r:id="rId16"/>
    <p:sldId id="286" r:id="rId17"/>
    <p:sldId id="289" r:id="rId18"/>
    <p:sldId id="292" r:id="rId19"/>
  </p:sldIdLst>
  <p:sldSz cx="12192000" cy="6858000"/>
  <p:notesSz cx="6858000" cy="9144000"/>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0"/>
    <p:restoredTop sz="0"/>
  </p:normalViewPr>
  <p:slideViewPr>
    <p:cSldViewPr>
      <p:cViewPr>
        <p:scale>
          <a:sx n="73" d="100"/>
          <a:sy n="73" d="100"/>
        </p:scale>
        <p:origin x="0" y="0"/>
      </p:cViewPr>
      <p:guideLst/>
    </p:cSldViewPr>
  </p:slideViewPr>
  <p:notesViewPr>
    <p:cSldViewPr>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 /><Relationship Id="rId13" Type="http://schemas.openxmlformats.org/officeDocument/2006/relationships/slide" Target="slides/slide4.xml" /><Relationship Id="rId18" Type="http://schemas.openxmlformats.org/officeDocument/2006/relationships/slide" Target="slides/slide9.xml" /><Relationship Id="rId3" Type="http://schemas.openxmlformats.org/officeDocument/2006/relationships/slideMaster" Target="slideMasters/slideMaster3.xml" /><Relationship Id="rId21" Type="http://schemas.openxmlformats.org/officeDocument/2006/relationships/tags" Target="tags/tag1.xml" /><Relationship Id="rId7" Type="http://schemas.openxmlformats.org/officeDocument/2006/relationships/slideMaster" Target="slideMasters/slideMaster7.xml" /><Relationship Id="rId12" Type="http://schemas.openxmlformats.org/officeDocument/2006/relationships/slide" Target="slides/slide3.xml" /><Relationship Id="rId17" Type="http://schemas.openxmlformats.org/officeDocument/2006/relationships/slide" Target="slides/slide8.xml" /><Relationship Id="rId25" Type="http://schemas.openxmlformats.org/officeDocument/2006/relationships/tableStyles" Target="tableStyles.xml" /><Relationship Id="rId2" Type="http://schemas.openxmlformats.org/officeDocument/2006/relationships/slideMaster" Target="slideMasters/slideMaster2.xml" /><Relationship Id="rId16" Type="http://schemas.openxmlformats.org/officeDocument/2006/relationships/slide" Target="slides/slide7.xml" /><Relationship Id="rId20" Type="http://schemas.openxmlformats.org/officeDocument/2006/relationships/notesMaster" Target="notesMasters/notesMaster1.xml" /><Relationship Id="rId1" Type="http://schemas.openxmlformats.org/officeDocument/2006/relationships/slideMaster" Target="slideMasters/slideMaster1.xml" /><Relationship Id="rId6" Type="http://schemas.openxmlformats.org/officeDocument/2006/relationships/slideMaster" Target="slideMasters/slideMaster6.xml" /><Relationship Id="rId11" Type="http://schemas.openxmlformats.org/officeDocument/2006/relationships/slide" Target="slides/slide2.xml" /><Relationship Id="rId24" Type="http://schemas.openxmlformats.org/officeDocument/2006/relationships/theme" Target="theme/theme1.xml" /><Relationship Id="rId5" Type="http://schemas.openxmlformats.org/officeDocument/2006/relationships/slideMaster" Target="slideMasters/slideMaster5.xml" /><Relationship Id="rId15" Type="http://schemas.openxmlformats.org/officeDocument/2006/relationships/slide" Target="slides/slide6.xml" /><Relationship Id="rId23" Type="http://schemas.openxmlformats.org/officeDocument/2006/relationships/viewProps" Target="viewProps.xml" /><Relationship Id="rId10" Type="http://schemas.openxmlformats.org/officeDocument/2006/relationships/slide" Target="slides/slide1.xml" /><Relationship Id="rId19" Type="http://schemas.openxmlformats.org/officeDocument/2006/relationships/slide" Target="slides/slide10.xml" /><Relationship Id="rId4" Type="http://schemas.openxmlformats.org/officeDocument/2006/relationships/slideMaster" Target="slideMasters/slideMaster4.xml" /><Relationship Id="rId9" Type="http://schemas.openxmlformats.org/officeDocument/2006/relationships/slideMaster" Target="slideMasters/slideMaster9.xml" /><Relationship Id="rId14" Type="http://schemas.openxmlformats.org/officeDocument/2006/relationships/slide" Target="slides/slide5.xml" /><Relationship Id="rId22" Type="http://schemas.openxmlformats.org/officeDocument/2006/relationships/presProps" Target="presProps.xml" /></Relationships>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BC6D4F4C-7106-7C4F-B685-69F27F9B5A50}" type="datetimeFigureOut">
              <a:rPr lang="en-US" smtClean="0"/>
              <a:t>8/9/2024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8E07FF9B-21D4-834C-A4EA-4EEBC082FD3D}" type="slidenum">
              <a:rPr lang="en-US" smtClean="0"/>
              <a:t>‹#›</a:t>
            </a:fld>
            <a:endParaRPr lang="en-US"/>
          </a:p>
        </p:txBody>
      </p:sp>
    </p:spTree>
    <p:extLst>
      <p:ext uri="{BB962C8B-B14F-4D97-AF65-F5344CB8AC3E}">
        <p14:creationId xmlns:p14="http://schemas.microsoft.com/office/powerpoint/2010/main" val="36010249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 /></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 /></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image" Target="../media/image5.png" /><Relationship Id="rId1" Type="http://schemas.openxmlformats.org/officeDocument/2006/relationships/slideMaster" Target="../slideMasters/slideMaster8.xml" /></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 /></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7BC63DB1-9548-4991-BC43-6053E9FFC34B}" type="datetimeFigureOut">
              <a:rPr lang="en-US" smtClean="0"/>
              <a:t>8/9/2024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361FFFA7-59F4-41A9-B352-76CC2FE921B5}" type="datetimeFigureOut">
              <a:rPr lang="en-US" smtClean="0"/>
              <a:t>8/9/2024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4B985193-C384-433D-9EEC-E8A13767D206}" type="datetimeFigureOut">
              <a:rPr lang="en-US" smtClean="0"/>
              <a:t>8/9/2024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401A5-7C2B-92B4-F8AC-592A123B44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984EC7D-2BF3-267F-490E-643D209718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9599EA1-0F46-CA5A-7628-2FC24BF88942}"/>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5" name="Footer Placeholder 4">
            <a:extLst>
              <a:ext uri="{FF2B5EF4-FFF2-40B4-BE49-F238E27FC236}">
                <a16:creationId xmlns:a16="http://schemas.microsoft.com/office/drawing/2014/main" id="{B48D6D68-C61B-9912-96EC-F5F10A3F15D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DA6C5C-820D-2055-8CFF-9784715D0A2F}"/>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2941139640"/>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22FCE-6766-9B55-B1E0-5EB29BDA841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A293B4F-4DB0-2D23-D16F-6825AFA2F5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BFAC20-64E8-5711-7A0E-9C1ED9412174}"/>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5" name="Footer Placeholder 4">
            <a:extLst>
              <a:ext uri="{FF2B5EF4-FFF2-40B4-BE49-F238E27FC236}">
                <a16:creationId xmlns:a16="http://schemas.microsoft.com/office/drawing/2014/main" id="{676D84D8-BBE4-1520-85A8-A22B2DFAA9F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3A9CBBF-0E86-8C01-FAD5-F8EDDDA40051}"/>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2588227294"/>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A9FA0-8A0D-43FA-493A-05A73A576B8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92FF937-BC22-B406-842E-5290E54843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2E6B55-7373-080C-348E-7A790C9A091C}"/>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5" name="Footer Placeholder 4">
            <a:extLst>
              <a:ext uri="{FF2B5EF4-FFF2-40B4-BE49-F238E27FC236}">
                <a16:creationId xmlns:a16="http://schemas.microsoft.com/office/drawing/2014/main" id="{63993114-2806-B148-9A1E-50D23D1B84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3EC7462-4DBF-053D-2EC8-6BC8EA679315}"/>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1855667754"/>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69C6A-DD36-62F2-D7F0-9E3DF6346F2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F83277E-68A4-7320-A82D-A2E2BE801D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3789C0F-2776-E2A9-E127-A4127D8297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0491856-2C92-CD84-1417-ADD51EA1B885}"/>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6" name="Footer Placeholder 5">
            <a:extLst>
              <a:ext uri="{FF2B5EF4-FFF2-40B4-BE49-F238E27FC236}">
                <a16:creationId xmlns:a16="http://schemas.microsoft.com/office/drawing/2014/main" id="{5DAB6B56-7F1F-AE94-0D77-2D0CCC5429D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09C6833-8C89-06C0-A9C2-BA964656C544}"/>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371773896"/>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3D332-866A-951F-DC86-47350861AAD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E869085-D86D-238B-48A9-4204F0571F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3874EC-3C51-E752-6DA8-C82D6FDABF2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72A17B7-FC4C-6B94-FB33-F06001A52E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E605D7-AB5A-07AA-63D0-F0779C8AD4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855847C-5F41-0F15-77DB-58827C1B3844}"/>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8" name="Footer Placeholder 7">
            <a:extLst>
              <a:ext uri="{FF2B5EF4-FFF2-40B4-BE49-F238E27FC236}">
                <a16:creationId xmlns:a16="http://schemas.microsoft.com/office/drawing/2014/main" id="{196FBF0B-0A73-FE01-734E-A13F1220F6E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CA5DC03-03E6-8F82-8717-7E742229F649}"/>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4230186528"/>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2729-C1C8-C4DF-09AB-F6EB6580007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04297CF-D78F-104D-377A-A5F89604DB94}"/>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4" name="Footer Placeholder 3">
            <a:extLst>
              <a:ext uri="{FF2B5EF4-FFF2-40B4-BE49-F238E27FC236}">
                <a16:creationId xmlns:a16="http://schemas.microsoft.com/office/drawing/2014/main" id="{7300D555-AF75-CA1B-D0A2-F6750D2DBBB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056E22E-70F0-1576-ACD3-E17F095694BD}"/>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3334696900"/>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4F8877-2A81-8630-D693-423ECD8D06FB}"/>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3" name="Footer Placeholder 2">
            <a:extLst>
              <a:ext uri="{FF2B5EF4-FFF2-40B4-BE49-F238E27FC236}">
                <a16:creationId xmlns:a16="http://schemas.microsoft.com/office/drawing/2014/main" id="{C1FF1AD5-2503-FF90-9995-0EFA4949A74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515FC98-E1C3-2DC2-8D38-A0850D8F97DF}"/>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122618570"/>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ADF43-0495-5C4C-4EF5-B3EC1A36C5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11AEB35-77F5-BEA7-5ABD-955CFCBDEF8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AFC4368-4209-EAC5-7FC8-8DC4560DBB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509177-FFE2-BF39-C81E-6DE139A5ACDE}"/>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6" name="Footer Placeholder 5">
            <a:extLst>
              <a:ext uri="{FF2B5EF4-FFF2-40B4-BE49-F238E27FC236}">
                <a16:creationId xmlns:a16="http://schemas.microsoft.com/office/drawing/2014/main" id="{0874FC85-3EB1-D2EE-9358-0CA74B7484B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CF8847E-F3D7-4EB3-9F89-C3DE6587834B}"/>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224005768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B26B4963-94FF-42E6-BFF5-738EBD59F3E6}" type="datetimeFigureOut">
              <a:rPr lang="en-US" smtClean="0"/>
              <a:t>8/9/2024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AB2D3-9957-81E2-F3F2-2533F9EE9E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7E72BAA-EEC0-74D9-36F4-09CD59B0F5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72B6A87-6460-238E-DB43-C4D890830B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CEEABA-FCBD-49DA-F6E1-05A2997696CC}"/>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6" name="Footer Placeholder 5">
            <a:extLst>
              <a:ext uri="{FF2B5EF4-FFF2-40B4-BE49-F238E27FC236}">
                <a16:creationId xmlns:a16="http://schemas.microsoft.com/office/drawing/2014/main" id="{E74E9C10-95C5-A61C-5860-EDFD44777CE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9741337-380C-AB0D-DC23-D6CA20339AB5}"/>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1099335912"/>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E303C-6DA1-569B-1341-305DF54DD36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0B5FF31-7AD1-AD33-F160-19A7B9242CC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09E0590-2A2C-7F33-4B5D-48417C45DE1E}"/>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5" name="Footer Placeholder 4">
            <a:extLst>
              <a:ext uri="{FF2B5EF4-FFF2-40B4-BE49-F238E27FC236}">
                <a16:creationId xmlns:a16="http://schemas.microsoft.com/office/drawing/2014/main" id="{6916402D-BD6B-1CE4-DF17-AAC7EE5CB1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E747FB-CD93-F688-9B59-600FA3BB802D}"/>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1131439524"/>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52F5CA-70BD-B9D9-AA8A-12AF3CE8A33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0918ED1-C391-F254-9B4A-893E989036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3C3B3E-F641-237A-142D-4E0118FE4368}"/>
              </a:ext>
            </a:extLst>
          </p:cNvPr>
          <p:cNvSpPr>
            <a:spLocks noGrp="1"/>
          </p:cNvSpPr>
          <p:nvPr>
            <p:ph type="dt" sz="half" idx="10"/>
          </p:nvPr>
        </p:nvSpPr>
        <p:spPr/>
        <p:txBody>
          <a:bodyPr/>
          <a:lstStyle/>
          <a:p>
            <a:fld id="{AB0CF25C-D411-4128-A3F2-6AE3D3F46F38}" type="datetimeFigureOut">
              <a:rPr lang="en-IN" smtClean="0"/>
              <a:t>09-08-2024</a:t>
            </a:fld>
            <a:endParaRPr lang="en-IN"/>
          </a:p>
        </p:txBody>
      </p:sp>
      <p:sp>
        <p:nvSpPr>
          <p:cNvPr id="5" name="Footer Placeholder 4">
            <a:extLst>
              <a:ext uri="{FF2B5EF4-FFF2-40B4-BE49-F238E27FC236}">
                <a16:creationId xmlns:a16="http://schemas.microsoft.com/office/drawing/2014/main" id="{FDE1E864-FFE9-7B05-7678-DDFF62DE5E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219745E-8F09-E06E-9994-0DC083B1A18B}"/>
              </a:ext>
            </a:extLst>
          </p:cNvPr>
          <p:cNvSpPr>
            <a:spLocks noGrp="1"/>
          </p:cNvSpPr>
          <p:nvPr>
            <p:ph type="sldNum" sz="quarter" idx="12"/>
          </p:nvPr>
        </p:nvSpPr>
        <p:spPr/>
        <p:txBody>
          <a:bodyPr/>
          <a:lstStyle/>
          <a:p>
            <a:fld id="{F195D6E5-060B-4BDC-9FC5-8955442FC895}" type="slidenum">
              <a:rPr lang="en-IN" smtClean="0"/>
              <a:t>‹#›</a:t>
            </a:fld>
            <a:endParaRPr lang="en-IN"/>
          </a:p>
        </p:txBody>
      </p:sp>
    </p:spTree>
    <p:extLst>
      <p:ext uri="{BB962C8B-B14F-4D97-AF65-F5344CB8AC3E}">
        <p14:creationId xmlns:p14="http://schemas.microsoft.com/office/powerpoint/2010/main" val="2121310973"/>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0D123-0CFA-5963-2945-7752219579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AD28BE7-DB04-C89A-12FE-F89359FF92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2625EB9-22A4-8F40-380E-6282329D6B99}"/>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5" name="Footer Placeholder 4">
            <a:extLst>
              <a:ext uri="{FF2B5EF4-FFF2-40B4-BE49-F238E27FC236}">
                <a16:creationId xmlns:a16="http://schemas.microsoft.com/office/drawing/2014/main" id="{C5D89D00-FC54-A67A-ADB7-E8764420C8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DB8DE9-4177-4FEC-3034-6BC96F92105E}"/>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1887244151"/>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460B0-0F7E-0C41-6399-A339A80406C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89432B0-8BA1-513D-11F4-C9B56266A6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B849899-A03E-84C7-E2CE-0E90DAC2DFBF}"/>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5" name="Footer Placeholder 4">
            <a:extLst>
              <a:ext uri="{FF2B5EF4-FFF2-40B4-BE49-F238E27FC236}">
                <a16:creationId xmlns:a16="http://schemas.microsoft.com/office/drawing/2014/main" id="{9C93B863-1795-3996-B163-5B8175C837E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C0B2657-EC24-36B9-392C-4FC57E8A20C7}"/>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1166321310"/>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F5E09-DF10-6881-4405-04E80A56B4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B7DD720-1CBD-0ED6-7B85-77B97C5558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AA3E59A-FA72-8B14-5A39-D032103ED3EE}"/>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5" name="Footer Placeholder 4">
            <a:extLst>
              <a:ext uri="{FF2B5EF4-FFF2-40B4-BE49-F238E27FC236}">
                <a16:creationId xmlns:a16="http://schemas.microsoft.com/office/drawing/2014/main" id="{E207AA24-F52D-6F88-0DED-5FB5D158FE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F269AB-6027-1373-1158-BD50482EECDB}"/>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3572619845"/>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9DDB3-638A-F086-D44B-B3A934D03C6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131DEA6-45F9-1BB4-3E1D-94770411F3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790A45E-2165-C216-0122-1056FC40437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2247824-3799-7868-199B-658DE8E9A67F}"/>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6" name="Footer Placeholder 5">
            <a:extLst>
              <a:ext uri="{FF2B5EF4-FFF2-40B4-BE49-F238E27FC236}">
                <a16:creationId xmlns:a16="http://schemas.microsoft.com/office/drawing/2014/main" id="{1ED4169F-C88E-468C-4C9C-23A23A230F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983B4DC-83A7-CAAB-FBDA-31879A3CA935}"/>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3089485020"/>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8B932E-52FB-0C2F-B358-593F25E90AF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633B1F8-DC30-C291-18BC-54AE56C72C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9901C9E-D072-B25A-C37B-41B01435E0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19B8191-2DFD-8FC0-F709-C0E1B16760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9FC218-F883-F9D9-AE6D-A4EB6BC1C7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429C747-E06F-0F94-A281-7D9811898FD5}"/>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8" name="Footer Placeholder 7">
            <a:extLst>
              <a:ext uri="{FF2B5EF4-FFF2-40B4-BE49-F238E27FC236}">
                <a16:creationId xmlns:a16="http://schemas.microsoft.com/office/drawing/2014/main" id="{1980873E-CB3F-4450-E8B9-94D55D1113E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4E73026-D9BB-884F-F5A5-85B2F23F619C}"/>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450494994"/>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061F5-90B0-3BC3-1BC7-8570ACBEB59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D6ACA99-84F1-11C2-CF66-3981FADC468A}"/>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4" name="Footer Placeholder 3">
            <a:extLst>
              <a:ext uri="{FF2B5EF4-FFF2-40B4-BE49-F238E27FC236}">
                <a16:creationId xmlns:a16="http://schemas.microsoft.com/office/drawing/2014/main" id="{8A9E21B1-A51E-44C9-8F2E-1C7EBC7E60F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708479C-D71A-9EDA-F011-793C3FBAD608}"/>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1555528979"/>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B4C195-0CEA-5192-2F6C-2316D9CB6A77}"/>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3" name="Footer Placeholder 2">
            <a:extLst>
              <a:ext uri="{FF2B5EF4-FFF2-40B4-BE49-F238E27FC236}">
                <a16:creationId xmlns:a16="http://schemas.microsoft.com/office/drawing/2014/main" id="{22B411F3-D5DD-917E-B234-EC65D594FCD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DF4F2B0-6791-0580-EFF2-B131B333953B}"/>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1571068765"/>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4BB1E4A5-9CE1-4BEC-A9D3-C5EB8E7C352D}" type="datetimeFigureOut">
              <a:rPr lang="en-US" smtClean="0"/>
              <a:t>8/9/2024</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B4EED-F366-8F6C-0686-DC627EEC78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014E8FC-46E5-D2CD-FC1B-CB1524E611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62573D7-2714-91EE-6AEB-0507EEF4A0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305878-E441-590D-E98E-9CB82DEFAF56}"/>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6" name="Footer Placeholder 5">
            <a:extLst>
              <a:ext uri="{FF2B5EF4-FFF2-40B4-BE49-F238E27FC236}">
                <a16:creationId xmlns:a16="http://schemas.microsoft.com/office/drawing/2014/main" id="{14218525-FA66-F394-6E03-F679AFE84E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AF122D7-E02E-63CD-56EB-486158170DE8}"/>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2575801514"/>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1DA42-EC5C-3530-DE81-82622BDAB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06FC356-C643-709B-9036-0ACF3DBC08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CE1807F-8933-2593-B785-D56209D5F7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D74E24-E327-A8AB-4A1E-F7F80C78DE79}"/>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6" name="Footer Placeholder 5">
            <a:extLst>
              <a:ext uri="{FF2B5EF4-FFF2-40B4-BE49-F238E27FC236}">
                <a16:creationId xmlns:a16="http://schemas.microsoft.com/office/drawing/2014/main" id="{97804F35-549A-25A9-081A-8B30FB6A1DE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900B4BD-381C-E944-F018-AC3D8B218126}"/>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2804284711"/>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44540-1909-EA96-88B8-BCFA80F0BD8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3FB2147-B404-EC7A-D92B-EB8C08528D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3D9BC8-EB25-D607-F628-181C943A8D42}"/>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5" name="Footer Placeholder 4">
            <a:extLst>
              <a:ext uri="{FF2B5EF4-FFF2-40B4-BE49-F238E27FC236}">
                <a16:creationId xmlns:a16="http://schemas.microsoft.com/office/drawing/2014/main" id="{0BA4164E-C2B2-DA01-A278-772BF0EA711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748D50-6532-4626-B7F3-60F0C92438FA}"/>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1821872687"/>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25B47B-2F26-DC2E-998A-F6189B1CC1D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A143701-C333-432B-C458-042AB19A7DA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475188-256C-046B-018A-5D5081736FE9}"/>
              </a:ext>
            </a:extLst>
          </p:cNvPr>
          <p:cNvSpPr>
            <a:spLocks noGrp="1"/>
          </p:cNvSpPr>
          <p:nvPr>
            <p:ph type="dt" sz="half" idx="10"/>
          </p:nvPr>
        </p:nvSpPr>
        <p:spPr/>
        <p:txBody>
          <a:bodyPr/>
          <a:lstStyle/>
          <a:p>
            <a:fld id="{2B6F407E-23B4-4D4C-8A0A-A8755A28BBFF}" type="datetimeFigureOut">
              <a:rPr lang="en-IN" smtClean="0"/>
              <a:t>09-08-2024</a:t>
            </a:fld>
            <a:endParaRPr lang="en-IN"/>
          </a:p>
        </p:txBody>
      </p:sp>
      <p:sp>
        <p:nvSpPr>
          <p:cNvPr id="5" name="Footer Placeholder 4">
            <a:extLst>
              <a:ext uri="{FF2B5EF4-FFF2-40B4-BE49-F238E27FC236}">
                <a16:creationId xmlns:a16="http://schemas.microsoft.com/office/drawing/2014/main" id="{AF9EF40D-5064-17E4-779C-3199DEAEDF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CDFB8E-88DF-2B32-9B9E-B288C9B8884D}"/>
              </a:ext>
            </a:extLst>
          </p:cNvPr>
          <p:cNvSpPr>
            <a:spLocks noGrp="1"/>
          </p:cNvSpPr>
          <p:nvPr>
            <p:ph type="sldNum" sz="quarter" idx="12"/>
          </p:nvPr>
        </p:nvSpPr>
        <p:spPr/>
        <p:txBody>
          <a:bodyPr/>
          <a:lstStyle/>
          <a:p>
            <a:fld id="{4C94CAFD-46A6-4BBA-963F-4B6462F98B07}" type="slidenum">
              <a:rPr lang="en-IN" smtClean="0"/>
              <a:t>‹#›</a:t>
            </a:fld>
            <a:endParaRPr lang="en-IN"/>
          </a:p>
        </p:txBody>
      </p:sp>
    </p:spTree>
    <p:extLst>
      <p:ext uri="{BB962C8B-B14F-4D97-AF65-F5344CB8AC3E}">
        <p14:creationId xmlns:p14="http://schemas.microsoft.com/office/powerpoint/2010/main" val="3526554823"/>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8/9/2024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8/9/2024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8/9/2024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FED2C033-5565-489D-A9F5-AC7E88A0FA05}" type="datetimeFigureOut">
              <a:rPr lang="en-US" smtClean="0"/>
              <a:t>8/9/2024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351EA-DF7E-8BB5-2A0C-795AE4CEC1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8EDBB2E-85A2-EB53-DF20-B64B52836F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D42D7EC-9541-0CAE-3B95-0F83948F32DE}"/>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75438599-F9C2-D57E-95A3-8BE856223D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446FA1-847C-997D-87B5-BA600CDE6A06}"/>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278860636"/>
      </p:ext>
    </p:extLst>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7E05A-CAFB-600D-E02B-381C89C2A0B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1B9F36C-E762-473D-9262-512A6C64472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5C039C5-D376-A014-0DCA-2AB81ABBE550}"/>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E0775014-495B-E6A8-D010-CDD9C97DA9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F7F1F9C-1213-B8D4-0477-E414528049D2}"/>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571292353"/>
      </p:ext>
    </p:extLst>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89F5B-8E3C-2BA8-C5A5-BB454813F2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822E026-D6BF-4213-B463-31C61104C43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AFB6BA-6704-3D04-A433-6BC000703338}"/>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8CF409D8-0BA9-7454-E795-712E243365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C5B953-7698-E318-EC05-19A72566848B}"/>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246007081"/>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BE77C-170C-89C8-DBF5-EB6CF83FDB7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DA5378C-6220-E7E8-C35B-4595B32E767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0B8F181-A8E7-E30B-F4C2-9995748CD9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5B24B2B-9C19-9990-404D-48334F42F74F}"/>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6" name="Footer Placeholder 5">
            <a:extLst>
              <a:ext uri="{FF2B5EF4-FFF2-40B4-BE49-F238E27FC236}">
                <a16:creationId xmlns:a16="http://schemas.microsoft.com/office/drawing/2014/main" id="{A52CB9C7-D73A-D403-890A-547EE0C902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36C7D94-E55E-4F19-B2A1-1EA7819FC378}"/>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959024089"/>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5566A-15D7-77DC-1DA2-EDE24582C82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EDEEDCC-AC57-C0FB-4094-AF350289CD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CD713C-DC1B-6111-A7EF-2A09FAFB95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B91C60C-8043-0E48-7B1C-29529742AD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C19CD0-C340-519F-C1FB-B2315E7C4E3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02ADC83-AE7F-ECE9-C32B-CD1325CDA89A}"/>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8" name="Footer Placeholder 7">
            <a:extLst>
              <a:ext uri="{FF2B5EF4-FFF2-40B4-BE49-F238E27FC236}">
                <a16:creationId xmlns:a16="http://schemas.microsoft.com/office/drawing/2014/main" id="{F6FA1E34-1655-CBB7-9FEC-64020D9EF46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1ED0E65-7F25-4E10-D795-F9891BC07D61}"/>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45720604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35C21543-14CE-49FA-9240-7956619D5089}" type="datetimeFigureOut">
              <a:rPr lang="en-US" smtClean="0"/>
              <a:t>8/9/2024</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938A-50DF-D5C3-103C-67A4272478F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B1471C2-C3DD-8233-D519-8AB9966A5F7A}"/>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4" name="Footer Placeholder 3">
            <a:extLst>
              <a:ext uri="{FF2B5EF4-FFF2-40B4-BE49-F238E27FC236}">
                <a16:creationId xmlns:a16="http://schemas.microsoft.com/office/drawing/2014/main" id="{3CAD75E3-5351-FA49-D5B8-B2F35A70DC4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E8FC042-6053-B4D3-B630-86DC870BAD1E}"/>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888900604"/>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9BBCB7-38A4-6DC6-41F5-3D3B36026155}"/>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3" name="Footer Placeholder 2">
            <a:extLst>
              <a:ext uri="{FF2B5EF4-FFF2-40B4-BE49-F238E27FC236}">
                <a16:creationId xmlns:a16="http://schemas.microsoft.com/office/drawing/2014/main" id="{EE098651-D96D-FB0A-C657-7699F549AE0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92B1700-E12D-B2FE-FE1D-B1E6EDAF46DA}"/>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394171892"/>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8FFB9-993A-DF9D-84F6-38F2DCAE38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0B84D29-775B-C323-7071-21F118CA4B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C579140-7CBE-3FCF-BC35-D49A780065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E9070E-4B50-D0B0-55CB-B9C6CFAD7C2C}"/>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6" name="Footer Placeholder 5">
            <a:extLst>
              <a:ext uri="{FF2B5EF4-FFF2-40B4-BE49-F238E27FC236}">
                <a16:creationId xmlns:a16="http://schemas.microsoft.com/office/drawing/2014/main" id="{42AFA171-BF1B-E7F8-9635-50F2BBE55E3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C4C0BCD-730E-9A69-AEC5-D2A89255C218}"/>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763409352"/>
      </p:ext>
    </p:extLst>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E7885-F022-81AC-2B62-3CBF22E171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9A4797B-BC98-A502-1DE7-738AA3286B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9108A51-4CC4-8138-4C40-25C8833E8E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EB07CB-CA50-4791-F310-8935D6975371}"/>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6" name="Footer Placeholder 5">
            <a:extLst>
              <a:ext uri="{FF2B5EF4-FFF2-40B4-BE49-F238E27FC236}">
                <a16:creationId xmlns:a16="http://schemas.microsoft.com/office/drawing/2014/main" id="{BC6E95B5-595E-0AA8-471A-E7A6F84121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6E1F8F7-B11E-68D4-E674-B8B56D8B99B7}"/>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3568670971"/>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E3351-0F35-C815-A6CC-FAECA47BACC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EAA2E27-5BD6-4AD0-3FA2-FE4030A606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B185E1-EAE2-5350-0673-6B480C7EFF29}"/>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C350ECF2-D2CB-197B-7910-EFE2E0B3B5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1D4F15-6733-A4E8-3EEF-66C516FD2DD9}"/>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3896985674"/>
      </p:ext>
    </p:extLst>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6C1CA3-F529-51AD-0D55-D511F7D355C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F180F52-57CE-AF08-5D6D-9BFE3F1DA7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20C314-B4A6-8B2D-86F9-D99C86D1A15D}"/>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5C6BBBD3-2221-0217-A04D-56BDF43FEB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5AAEB06-C8F4-BD47-C263-D1546C80D5B4}"/>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2381655225"/>
      </p:ext>
    </p:extLst>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B1697-A0AD-BAAF-7A45-8D55B470F0E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8181072-2A28-2703-0ECA-5ED80653F9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99349A3-2659-1B7C-D7A8-8B1165B77FE0}"/>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5" name="Footer Placeholder 4">
            <a:extLst>
              <a:ext uri="{FF2B5EF4-FFF2-40B4-BE49-F238E27FC236}">
                <a16:creationId xmlns:a16="http://schemas.microsoft.com/office/drawing/2014/main" id="{0AF26F15-F5D7-88E0-6DA3-D132CBC04F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A836FF0-2907-A49F-5B56-04B920974035}"/>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3844703346"/>
      </p:ext>
    </p:extLst>
  </p:cSld>
  <p:clrMapOvr>
    <a:masterClrMapping/>
  </p:clrMapOv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F2A0B-96F1-969D-621D-F0D89DF4F25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8C580ED-BC7D-0086-DF7F-596C3539BE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1B2753-EC58-7E09-C139-5C183775877A}"/>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5" name="Footer Placeholder 4">
            <a:extLst>
              <a:ext uri="{FF2B5EF4-FFF2-40B4-BE49-F238E27FC236}">
                <a16:creationId xmlns:a16="http://schemas.microsoft.com/office/drawing/2014/main" id="{EBFFA29A-128A-FA54-8E5D-6DA0F63B5F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B8D456-9825-8702-4182-4E7FBE0579A6}"/>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2561079032"/>
      </p:ext>
    </p:extLst>
  </p:cSld>
  <p:clrMapOvr>
    <a:masterClrMapping/>
  </p:clrMapOv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544B1-6108-ED1B-B525-3C828E9E0D0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7AA55FE-0E9D-E8B0-09AD-386AA75D1C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551F77-AD15-D864-B23F-91F7E75621B0}"/>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5" name="Footer Placeholder 4">
            <a:extLst>
              <a:ext uri="{FF2B5EF4-FFF2-40B4-BE49-F238E27FC236}">
                <a16:creationId xmlns:a16="http://schemas.microsoft.com/office/drawing/2014/main" id="{0B167080-0EBD-0C8C-E9F7-CC78F8E143C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10AA370-1260-D342-6BDE-921CCE6E9924}"/>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2498187082"/>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70E3C22A-E9BA-478E-B8D0-0952FC47D433}" type="datetimeFigureOut">
              <a:rPr lang="en-US" smtClean="0"/>
              <a:t>8/9/2024</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B7F0A-120F-B034-E773-632830F0688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4E953DF-7F68-267C-22ED-205E8E98826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B5119D3-BEFD-AC93-1040-BDE1279C86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BD4D05E-45CE-A566-0FFF-F4EC626CF66F}"/>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6" name="Footer Placeholder 5">
            <a:extLst>
              <a:ext uri="{FF2B5EF4-FFF2-40B4-BE49-F238E27FC236}">
                <a16:creationId xmlns:a16="http://schemas.microsoft.com/office/drawing/2014/main" id="{29EBA4C8-ADE7-4CBB-875A-7DBEB2E3A4B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872C31A-E225-CD10-3784-E25253271283}"/>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3470840558"/>
      </p:ext>
    </p:extLst>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2F7AA-2555-96BB-4E38-FE9B6AD3D77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CE5A182-0123-568B-E43D-B4FD5CEB66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BE45E4-D9CD-8A1E-75EA-3F22793F42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D7C0B2E-18A7-2066-1B82-9BC1CF1888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2434EBF-CEEA-B45D-C385-129650DBD13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A87F885-28B5-DD6A-DA43-AD5143D234D0}"/>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8" name="Footer Placeholder 7">
            <a:extLst>
              <a:ext uri="{FF2B5EF4-FFF2-40B4-BE49-F238E27FC236}">
                <a16:creationId xmlns:a16="http://schemas.microsoft.com/office/drawing/2014/main" id="{3BF1373C-CCD1-4ABC-D1A6-85639C88D01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58DACC7-B114-8947-DB40-A5648AE27AE4}"/>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3746386652"/>
      </p:ext>
    </p:extLst>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21074-6E67-1408-9CA9-6F43E19DB62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A00188A-DB42-1E3C-A12B-23005FC41803}"/>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4" name="Footer Placeholder 3">
            <a:extLst>
              <a:ext uri="{FF2B5EF4-FFF2-40B4-BE49-F238E27FC236}">
                <a16:creationId xmlns:a16="http://schemas.microsoft.com/office/drawing/2014/main" id="{89797FA7-B618-0CBE-628A-458D53681BC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E972FA7-783B-BA5A-35BE-475933710EF0}"/>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3809615120"/>
      </p:ext>
    </p:extLst>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8996B1-3756-B2AF-B011-AD32F0961DD8}"/>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3" name="Footer Placeholder 2">
            <a:extLst>
              <a:ext uri="{FF2B5EF4-FFF2-40B4-BE49-F238E27FC236}">
                <a16:creationId xmlns:a16="http://schemas.microsoft.com/office/drawing/2014/main" id="{FCD3C4F5-346C-8E4E-B14B-528772DE8B2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37C2F1E-1750-BF74-3DCA-632C04BC8C7D}"/>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1280190087"/>
      </p:ext>
    </p:extLst>
  </p:cSld>
  <p:clrMapOvr>
    <a:masterClrMapping/>
  </p:clrMapOv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13CFC-6B7C-4B62-591A-0C499CAFDB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F893E05-AE05-9C7F-735D-8C92286B3F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FD2242B-5FFA-F3C8-2C3C-88DA3F3305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74896E-52B4-9822-F1CA-ECAD029CFD26}"/>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6" name="Footer Placeholder 5">
            <a:extLst>
              <a:ext uri="{FF2B5EF4-FFF2-40B4-BE49-F238E27FC236}">
                <a16:creationId xmlns:a16="http://schemas.microsoft.com/office/drawing/2014/main" id="{FDA412AA-A6C5-3005-4411-D4D5D57BE5E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3E18053-4D7B-ABCA-9CAB-7594591A5689}"/>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3700232942"/>
      </p:ext>
    </p:extLst>
  </p:cSld>
  <p:clrMapOvr>
    <a:masterClrMapping/>
  </p:clrMapOvr>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5984F-0857-7F0F-820E-D1E68F23EE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D99D7C8-4CE4-8490-9509-96C2219A01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2B22DC5-21C0-82BA-D3AB-4E3773CED2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ADEBDB-9CCB-505B-A5D6-982C333DD79F}"/>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6" name="Footer Placeholder 5">
            <a:extLst>
              <a:ext uri="{FF2B5EF4-FFF2-40B4-BE49-F238E27FC236}">
                <a16:creationId xmlns:a16="http://schemas.microsoft.com/office/drawing/2014/main" id="{DCD363CE-153D-00C7-D450-9A64F5EDC2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D978AB2-6F9C-46AA-5FE7-E3DD1E31D7D4}"/>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1769305625"/>
      </p:ext>
    </p:extLst>
  </p:cSld>
  <p:clrMapOvr>
    <a:masterClrMapping/>
  </p:clrMapOvr>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8728A-416C-29BF-1B80-04B7E642522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72FC9B5-8290-4CE1-E587-FFC366D733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63B7C3C-F1A0-703A-A6C1-6FBE1BAE18C2}"/>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5" name="Footer Placeholder 4">
            <a:extLst>
              <a:ext uri="{FF2B5EF4-FFF2-40B4-BE49-F238E27FC236}">
                <a16:creationId xmlns:a16="http://schemas.microsoft.com/office/drawing/2014/main" id="{2E8B24A1-3866-F023-C2F8-2E460EB0E7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65E7FE-D094-822E-EBD5-A4AEDA7117FB}"/>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2745215225"/>
      </p:ext>
    </p:extLst>
  </p:cSld>
  <p:clrMapOvr>
    <a:masterClrMapping/>
  </p:clrMapOvr>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C899C0-0EE2-FA16-43F2-2AE30497876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9BD0465-DB80-5B63-5876-DA37FDF3C5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B36A7A-3F04-4ABD-5EDB-D6F3E66B9D72}"/>
              </a:ext>
            </a:extLst>
          </p:cNvPr>
          <p:cNvSpPr>
            <a:spLocks noGrp="1"/>
          </p:cNvSpPr>
          <p:nvPr>
            <p:ph type="dt" sz="half" idx="10"/>
          </p:nvPr>
        </p:nvSpPr>
        <p:spPr/>
        <p:txBody>
          <a:bodyPr/>
          <a:lstStyle/>
          <a:p>
            <a:fld id="{08CF5663-1C5B-47B2-9D7B-7AFCA8C6F4B3}" type="datetimeFigureOut">
              <a:rPr lang="en-IN" smtClean="0"/>
              <a:t>09-08-2024</a:t>
            </a:fld>
            <a:endParaRPr lang="en-IN"/>
          </a:p>
        </p:txBody>
      </p:sp>
      <p:sp>
        <p:nvSpPr>
          <p:cNvPr id="5" name="Footer Placeholder 4">
            <a:extLst>
              <a:ext uri="{FF2B5EF4-FFF2-40B4-BE49-F238E27FC236}">
                <a16:creationId xmlns:a16="http://schemas.microsoft.com/office/drawing/2014/main" id="{7C9C2D86-93BD-5624-28EB-D78D41FF58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A273FE-6ED0-D7C1-FDD3-8CDBDB84E2CC}"/>
              </a:ext>
            </a:extLst>
          </p:cNvPr>
          <p:cNvSpPr>
            <a:spLocks noGrp="1"/>
          </p:cNvSpPr>
          <p:nvPr>
            <p:ph type="sldNum" sz="quarter" idx="12"/>
          </p:nvPr>
        </p:nvSpPr>
        <p:spPr/>
        <p:txBody>
          <a:bodyPr/>
          <a:lstStyle/>
          <a:p>
            <a:fld id="{6437BDD0-E568-42D6-A0DD-F5585399D3F0}" type="slidenum">
              <a:rPr lang="en-IN" smtClean="0"/>
              <a:t>‹#›</a:t>
            </a:fld>
            <a:endParaRPr lang="en-IN"/>
          </a:p>
        </p:txBody>
      </p:sp>
    </p:spTree>
    <p:extLst>
      <p:ext uri="{BB962C8B-B14F-4D97-AF65-F5344CB8AC3E}">
        <p14:creationId xmlns:p14="http://schemas.microsoft.com/office/powerpoint/2010/main" val="2630552950"/>
      </p:ext>
    </p:extLst>
  </p:cSld>
  <p:clrMapOvr>
    <a:masterClrMapping/>
  </p:clrMapOvr>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pic>
          <p:nvPicPr>
            <p:cNvPr id="17" name="Picture 16" descr="HDRibbonTitle-UniformTri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34" y="3147609"/>
              <a:ext cx="2478024" cy="612648"/>
            </a:xfrm>
            <a:prstGeom prst="rect">
              <a:avLst/>
            </a:prstGeom>
          </p:spPr>
        </p:pic>
        <p:pic>
          <p:nvPicPr>
            <p:cNvPr id="20" name="Picture 19" descr="HDRibbonTitle-UniformTri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983232" y="5037663"/>
            <a:ext cx="897467" cy="279400"/>
          </a:xfrm>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47BC5329-F239-45CC-A5B9-4AE9CCFF425E}"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1009465"/>
      </p:ext>
    </p:extLst>
  </p:cSld>
  <p:clrMapOvr>
    <a:masterClrMapping/>
  </p:clrMapOvr>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BC5329-F239-45CC-A5B9-4AE9CCFF425E}" type="slidenum">
              <a:rPr lang="en-IN" smtClean="0"/>
              <a:t>‹#›</a:t>
            </a:fld>
            <a:endParaRPr lang="en-IN"/>
          </a:p>
        </p:txBody>
      </p:sp>
    </p:spTree>
    <p:extLst>
      <p:ext uri="{BB962C8B-B14F-4D97-AF65-F5344CB8AC3E}">
        <p14:creationId xmlns:p14="http://schemas.microsoft.com/office/powerpoint/2010/main" val="989513399"/>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48FFAF00-DCDD-4DEB-9E74-FFA484FDC9EA}" type="datetimeFigureOut">
              <a:rPr lang="en-US" smtClean="0"/>
              <a:t>8/9/2024</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BC5329-F239-45CC-A5B9-4AE9CCFF425E}"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89228405"/>
      </p:ext>
    </p:extLst>
  </p:cSld>
  <p:clrMapOvr>
    <a:masterClrMapping/>
  </p:clrMapOvr>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18F409E-0524-4E4C-9467-ECB2D1724CA7}" type="datetimeFigureOut">
              <a:rPr lang="en-IN" smtClean="0"/>
              <a:t>09-08-2024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BC5329-F239-45CC-A5B9-4AE9CCFF425E}" type="slidenum">
              <a:rPr lang="en-IN" smtClean="0"/>
              <a:t>‹#›</a:t>
            </a:fld>
            <a:endParaRPr lang="en-IN"/>
          </a:p>
        </p:txBody>
      </p:sp>
    </p:spTree>
    <p:extLst>
      <p:ext uri="{BB962C8B-B14F-4D97-AF65-F5344CB8AC3E}">
        <p14:creationId xmlns:p14="http://schemas.microsoft.com/office/powerpoint/2010/main" val="2284600001"/>
      </p:ext>
    </p:extLst>
  </p:cSld>
  <p:clrMapOvr>
    <a:masterClrMapping/>
  </p:clrMapOvr>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18F409E-0524-4E4C-9467-ECB2D1724CA7}" type="datetimeFigureOut">
              <a:rPr lang="en-IN" smtClean="0"/>
              <a:t>09-08-2024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7BC5329-F239-45CC-A5B9-4AE9CCFF425E}"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55248224"/>
      </p:ext>
    </p:extLst>
  </p:cSld>
  <p:clrMapOvr>
    <a:masterClrMapping/>
  </p:clrMapOv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18F409E-0524-4E4C-9467-ECB2D1724CA7}" type="datetimeFigureOut">
              <a:rPr lang="en-IN" smtClean="0"/>
              <a:t>09-08-2024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7BC5329-F239-45CC-A5B9-4AE9CCFF425E}"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43160467"/>
      </p:ext>
    </p:extLst>
  </p:cSld>
  <p:clrMapOvr>
    <a:masterClrMapping/>
  </p:clrMapOv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8F409E-0524-4E4C-9467-ECB2D1724CA7}" type="datetimeFigureOut">
              <a:rPr lang="en-IN" smtClean="0"/>
              <a:t>09-08-2024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7BC5329-F239-45CC-A5B9-4AE9CCFF425E}" type="slidenum">
              <a:rPr lang="en-IN" smtClean="0"/>
              <a:t>‹#›</a:t>
            </a:fld>
            <a:endParaRPr lang="en-IN"/>
          </a:p>
        </p:txBody>
      </p:sp>
    </p:spTree>
    <p:extLst>
      <p:ext uri="{BB962C8B-B14F-4D97-AF65-F5344CB8AC3E}">
        <p14:creationId xmlns:p14="http://schemas.microsoft.com/office/powerpoint/2010/main" val="2687295764"/>
      </p:ext>
    </p:extLst>
  </p:cSld>
  <p:clrMapOvr>
    <a:masterClrMapping/>
  </p:clrMapOv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8F409E-0524-4E4C-9467-ECB2D1724CA7}" type="datetimeFigureOut">
              <a:rPr lang="en-IN" smtClean="0"/>
              <a:t>09-08-2024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BC5329-F239-45CC-A5B9-4AE9CCFF425E}"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80723613"/>
      </p:ext>
    </p:extLst>
  </p:cSld>
  <p:clrMapOvr>
    <a:masterClrMapping/>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8F409E-0524-4E4C-9467-ECB2D1724CA7}" type="datetimeFigureOut">
              <a:rPr lang="en-IN" smtClean="0"/>
              <a:t>09-08-2024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BC5329-F239-45CC-A5B9-4AE9CCFF425E}" type="slidenum">
              <a:rPr lang="en-IN" smtClean="0"/>
              <a:t>‹#›</a:t>
            </a:fld>
            <a:endParaRPr lang="en-IN"/>
          </a:p>
        </p:txBody>
      </p:sp>
    </p:spTree>
    <p:extLst>
      <p:ext uri="{BB962C8B-B14F-4D97-AF65-F5344CB8AC3E}">
        <p14:creationId xmlns:p14="http://schemas.microsoft.com/office/powerpoint/2010/main" val="956691004"/>
      </p:ext>
    </p:extLst>
  </p:cSld>
  <p:clrMapOvr>
    <a:masterClrMapping/>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8F409E-0524-4E4C-9467-ECB2D1724CA7}" type="datetimeFigureOut">
              <a:rPr lang="en-IN" smtClean="0"/>
              <a:t>09-08-2024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7BC5329-F239-45CC-A5B9-4AE9CCFF425E}" type="slidenum">
              <a:rPr lang="en-IN" smtClean="0"/>
              <a:t>‹#›</a:t>
            </a:fld>
            <a:endParaRPr lang="en-IN"/>
          </a:p>
        </p:txBody>
      </p:sp>
    </p:spTree>
    <p:extLst>
      <p:ext uri="{BB962C8B-B14F-4D97-AF65-F5344CB8AC3E}">
        <p14:creationId xmlns:p14="http://schemas.microsoft.com/office/powerpoint/2010/main" val="1722197850"/>
      </p:ext>
    </p:extLst>
  </p:cSld>
  <p:clrMapOvr>
    <a:masterClrMapping/>
  </p:clrMapOv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BC5329-F239-45CC-A5B9-4AE9CCFF425E}"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32803084"/>
      </p:ext>
    </p:extLst>
  </p:cSld>
  <p:clrMapOvr>
    <a:masterClrMapping/>
  </p:clrMapOv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BC5329-F239-45CC-A5B9-4AE9CCFF425E}"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r"/>
            <a:r>
              <a:rPr lang="en-US" sz="800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387955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73B13498-518D-419E-91D3-A34F86B16D8D}" type="datetimeFigureOut">
              <a:rPr lang="en-US" smtClean="0"/>
              <a:t>8/9/2024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BC5329-F239-45CC-A5B9-4AE9CCFF425E}" type="slidenum">
              <a:rPr lang="en-IN" smtClean="0"/>
              <a:t>‹#›</a:t>
            </a:fld>
            <a:endParaRPr lang="en-IN"/>
          </a:p>
        </p:txBody>
      </p:sp>
    </p:spTree>
    <p:extLst>
      <p:ext uri="{BB962C8B-B14F-4D97-AF65-F5344CB8AC3E}">
        <p14:creationId xmlns:p14="http://schemas.microsoft.com/office/powerpoint/2010/main" val="3073142308"/>
      </p:ext>
    </p:extLst>
  </p:cSld>
  <p:clrMapOvr>
    <a:masterClrMapping/>
  </p:clrMapOv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ct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BC5329-F239-45CC-A5B9-4AE9CCFF425E}"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r>
              <a:rPr lang="en-US" sz="800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lvl="0" algn="r"/>
            <a:r>
              <a:rPr lang="en-US" sz="800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69639088"/>
      </p:ext>
    </p:extLst>
  </p:cSld>
  <p:clrMapOvr>
    <a:masterClrMapping/>
  </p:clrMapOvr>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a:lvl1pPr>
          </a:lstStyle>
          <a:p>
            <a:pPr marL="0" lvl="0"/>
            <a:r>
              <a:rPr lang="en-US"/>
              <a:t>Click to edit Master title style</a:t>
            </a:r>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ct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BC5329-F239-45CC-A5B9-4AE9CCFF425E}"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15762428"/>
      </p:ext>
    </p:extLst>
  </p:cSld>
  <p:clrMapOvr>
    <a:masterClrMapping/>
  </p:clrMapOv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BC5329-F239-45CC-A5B9-4AE9CCFF425E}"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72509816"/>
      </p:ext>
    </p:extLst>
  </p:cSld>
  <p:clrMapOvr>
    <a:masterClrMapping/>
  </p:clrMapOv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8F409E-0524-4E4C-9467-ECB2D1724CA7}" type="datetimeFigureOut">
              <a:rPr lang="en-IN" smtClean="0"/>
              <a:t>09-08-2024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7BC5329-F239-45CC-A5B9-4AE9CCFF425E}" type="slidenum">
              <a:rPr lang="en-IN" smtClean="0"/>
              <a:t>‹#›</a:t>
            </a:fld>
            <a:endParaRPr lang="en-IN"/>
          </a:p>
        </p:txBody>
      </p:sp>
      <p:cxnSp>
        <p:nvCxnSpPr>
          <p:cNvPr id="14" name="Straight Connector 13"/>
          <p:cNvCxnSpPr/>
          <p:nvPr/>
        </p:nvCxnSpPr>
        <p:spPr>
          <a:xfrm flipH="1">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25724245"/>
      </p:ext>
    </p:extLst>
  </p:cSld>
  <p:clrMapOvr>
    <a:masterClrMapping/>
  </p:clrMapOvr>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351EA-DF7E-8BB5-2A0C-795AE4CEC1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8EDBB2E-85A2-EB53-DF20-B64B52836F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D42D7EC-9541-0CAE-3B95-0F83948F32DE}"/>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75438599-F9C2-D57E-95A3-8BE856223D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446FA1-847C-997D-87B5-BA600CDE6A06}"/>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278860636"/>
      </p:ext>
    </p:extLst>
  </p:cSld>
  <p:clrMapOvr>
    <a:masterClrMapping/>
  </p:clrMapOv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7E05A-CAFB-600D-E02B-381C89C2A0B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1B9F36C-E762-473D-9262-512A6C64472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5C039C5-D376-A014-0DCA-2AB81ABBE550}"/>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E0775014-495B-E6A8-D010-CDD9C97DA9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F7F1F9C-1213-B8D4-0477-E414528049D2}"/>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571292353"/>
      </p:ext>
    </p:extLst>
  </p:cSld>
  <p:clrMapOvr>
    <a:masterClrMapping/>
  </p:clrMapOvr>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89F5B-8E3C-2BA8-C5A5-BB454813F2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822E026-D6BF-4213-B463-31C61104C43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AFB6BA-6704-3D04-A433-6BC000703338}"/>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8CF409D8-0BA9-7454-E795-712E2433659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FC5B953-7698-E318-EC05-19A72566848B}"/>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246007081"/>
      </p:ext>
    </p:extLst>
  </p:cSld>
  <p:clrMapOvr>
    <a:masterClrMapping/>
  </p:clrMapOv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BE77C-170C-89C8-DBF5-EB6CF83FDB7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DA5378C-6220-E7E8-C35B-4595B32E767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0B8F181-A8E7-E30B-F4C2-9995748CD9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5B24B2B-9C19-9990-404D-48334F42F74F}"/>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6" name="Footer Placeholder 5">
            <a:extLst>
              <a:ext uri="{FF2B5EF4-FFF2-40B4-BE49-F238E27FC236}">
                <a16:creationId xmlns:a16="http://schemas.microsoft.com/office/drawing/2014/main" id="{A52CB9C7-D73A-D403-890A-547EE0C902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36C7D94-E55E-4F19-B2A1-1EA7819FC378}"/>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959024089"/>
      </p:ext>
    </p:extLst>
  </p:cSld>
  <p:clrMapOvr>
    <a:masterClrMapping/>
  </p:clrMapOvr>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5566A-15D7-77DC-1DA2-EDE24582C82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EDEEDCC-AC57-C0FB-4094-AF350289CD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CD713C-DC1B-6111-A7EF-2A09FAFB95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B91C60C-8043-0E48-7B1C-29529742AD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C19CD0-C340-519F-C1FB-B2315E7C4E3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02ADC83-AE7F-ECE9-C32B-CD1325CDA89A}"/>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8" name="Footer Placeholder 7">
            <a:extLst>
              <a:ext uri="{FF2B5EF4-FFF2-40B4-BE49-F238E27FC236}">
                <a16:creationId xmlns:a16="http://schemas.microsoft.com/office/drawing/2014/main" id="{F6FA1E34-1655-CBB7-9FEC-64020D9EF46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1ED0E65-7F25-4E10-D795-F9891BC07D61}"/>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457206049"/>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30EE6A0E-FA1D-4DB3-BDE6-A77E069B98B2}" type="datetimeFigureOut">
              <a:rPr lang="en-US" smtClean="0"/>
              <a:t>8/9/2024</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6938A-50DF-D5C3-103C-67A4272478F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B1471C2-C3DD-8233-D519-8AB9966A5F7A}"/>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4" name="Footer Placeholder 3">
            <a:extLst>
              <a:ext uri="{FF2B5EF4-FFF2-40B4-BE49-F238E27FC236}">
                <a16:creationId xmlns:a16="http://schemas.microsoft.com/office/drawing/2014/main" id="{3CAD75E3-5351-FA49-D5B8-B2F35A70DC4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E8FC042-6053-B4D3-B630-86DC870BAD1E}"/>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888900604"/>
      </p:ext>
    </p:extLst>
  </p:cSld>
  <p:clrMapOvr>
    <a:masterClrMapping/>
  </p:clrMapOvr>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9BBCB7-38A4-6DC6-41F5-3D3B36026155}"/>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3" name="Footer Placeholder 2">
            <a:extLst>
              <a:ext uri="{FF2B5EF4-FFF2-40B4-BE49-F238E27FC236}">
                <a16:creationId xmlns:a16="http://schemas.microsoft.com/office/drawing/2014/main" id="{EE098651-D96D-FB0A-C657-7699F549AE0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92B1700-E12D-B2FE-FE1D-B1E6EDAF46DA}"/>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394171892"/>
      </p:ext>
    </p:extLst>
  </p:cSld>
  <p:clrMapOvr>
    <a:masterClrMapping/>
  </p:clrMapOvr>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8FFB9-993A-DF9D-84F6-38F2DCAE38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0B84D29-775B-C323-7071-21F118CA4BB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C579140-7CBE-3FCF-BC35-D49A780065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E9070E-4B50-D0B0-55CB-B9C6CFAD7C2C}"/>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6" name="Footer Placeholder 5">
            <a:extLst>
              <a:ext uri="{FF2B5EF4-FFF2-40B4-BE49-F238E27FC236}">
                <a16:creationId xmlns:a16="http://schemas.microsoft.com/office/drawing/2014/main" id="{42AFA171-BF1B-E7F8-9635-50F2BBE55E3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C4C0BCD-730E-9A69-AEC5-D2A89255C218}"/>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1763409352"/>
      </p:ext>
    </p:extLst>
  </p:cSld>
  <p:clrMapOvr>
    <a:masterClrMapping/>
  </p:clrMapOvr>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E7885-F022-81AC-2B62-3CBF22E171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9A4797B-BC98-A502-1DE7-738AA3286B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9108A51-4CC4-8138-4C40-25C8833E8E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EB07CB-CA50-4791-F310-8935D6975371}"/>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6" name="Footer Placeholder 5">
            <a:extLst>
              <a:ext uri="{FF2B5EF4-FFF2-40B4-BE49-F238E27FC236}">
                <a16:creationId xmlns:a16="http://schemas.microsoft.com/office/drawing/2014/main" id="{BC6E95B5-595E-0AA8-471A-E7A6F84121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6E1F8F7-B11E-68D4-E674-B8B56D8B99B7}"/>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3568670971"/>
      </p:ext>
    </p:extLst>
  </p:cSld>
  <p:clrMapOvr>
    <a:masterClrMapping/>
  </p:clrMapOvr>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E3351-0F35-C815-A6CC-FAECA47BACC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EAA2E27-5BD6-4AD0-3FA2-FE4030A606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B185E1-EAE2-5350-0673-6B480C7EFF29}"/>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C350ECF2-D2CB-197B-7910-EFE2E0B3B5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1D4F15-6733-A4E8-3EEF-66C516FD2DD9}"/>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3896985674"/>
      </p:ext>
    </p:extLst>
  </p:cSld>
  <p:clrMapOvr>
    <a:masterClrMapping/>
  </p:clrMapOvr>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6C1CA3-F529-51AD-0D55-D511F7D355C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F180F52-57CE-AF08-5D6D-9BFE3F1DA7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20C314-B4A6-8B2D-86F9-D99C86D1A15D}"/>
              </a:ext>
            </a:extLst>
          </p:cNvPr>
          <p:cNvSpPr>
            <a:spLocks noGrp="1"/>
          </p:cNvSpPr>
          <p:nvPr>
            <p:ph type="dt" sz="half" idx="10"/>
          </p:nvPr>
        </p:nvSpPr>
        <p:spPr/>
        <p:txBody>
          <a:body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5C6BBBD3-2221-0217-A04D-56BDF43FEB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5AAEB06-C8F4-BD47-C263-D1546C80D5B4}"/>
              </a:ext>
            </a:extLst>
          </p:cNvPr>
          <p:cNvSpPr>
            <a:spLocks noGrp="1"/>
          </p:cNvSpPr>
          <p:nvPr>
            <p:ph type="sldNum" sz="quarter" idx="12"/>
          </p:nvPr>
        </p:nvSpPr>
        <p:spPr/>
        <p:txBody>
          <a:bodyPr/>
          <a:lstStyle/>
          <a:p>
            <a:fld id="{8DDE4CEB-A134-434D-A40A-738DF5992ADC}" type="slidenum">
              <a:rPr lang="en-IN" smtClean="0"/>
              <a:t>‹#›</a:t>
            </a:fld>
            <a:endParaRPr lang="en-IN"/>
          </a:p>
        </p:txBody>
      </p:sp>
    </p:spTree>
    <p:extLst>
      <p:ext uri="{BB962C8B-B14F-4D97-AF65-F5344CB8AC3E}">
        <p14:creationId xmlns:p14="http://schemas.microsoft.com/office/powerpoint/2010/main" val="2381655225"/>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 /><Relationship Id="rId3" Type="http://schemas.openxmlformats.org/officeDocument/2006/relationships/slideLayout" Target="../slideLayouts/slideLayout14.xml" /><Relationship Id="rId7" Type="http://schemas.openxmlformats.org/officeDocument/2006/relationships/slideLayout" Target="../slideLayouts/slideLayout18.xml" /><Relationship Id="rId12" Type="http://schemas.openxmlformats.org/officeDocument/2006/relationships/theme" Target="../theme/theme2.xml" /><Relationship Id="rId2" Type="http://schemas.openxmlformats.org/officeDocument/2006/relationships/slideLayout" Target="../slideLayouts/slideLayout13.xml" /><Relationship Id="rId1" Type="http://schemas.openxmlformats.org/officeDocument/2006/relationships/slideLayout" Target="../slideLayouts/slideLayout12.xml" /><Relationship Id="rId6" Type="http://schemas.openxmlformats.org/officeDocument/2006/relationships/slideLayout" Target="../slideLayouts/slideLayout17.xml" /><Relationship Id="rId11" Type="http://schemas.openxmlformats.org/officeDocument/2006/relationships/slideLayout" Target="../slideLayouts/slideLayout22.xml" /><Relationship Id="rId5" Type="http://schemas.openxmlformats.org/officeDocument/2006/relationships/slideLayout" Target="../slideLayouts/slideLayout16.xml" /><Relationship Id="rId10" Type="http://schemas.openxmlformats.org/officeDocument/2006/relationships/slideLayout" Target="../slideLayouts/slideLayout21.xml" /><Relationship Id="rId4" Type="http://schemas.openxmlformats.org/officeDocument/2006/relationships/slideLayout" Target="../slideLayouts/slideLayout15.xml" /><Relationship Id="rId9" Type="http://schemas.openxmlformats.org/officeDocument/2006/relationships/slideLayout" Target="../slideLayouts/slideLayout20.xml" /></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 /><Relationship Id="rId3" Type="http://schemas.openxmlformats.org/officeDocument/2006/relationships/slideLayout" Target="../slideLayouts/slideLayout25.xml" /><Relationship Id="rId7" Type="http://schemas.openxmlformats.org/officeDocument/2006/relationships/slideLayout" Target="../slideLayouts/slideLayout29.xml" /><Relationship Id="rId12" Type="http://schemas.openxmlformats.org/officeDocument/2006/relationships/theme" Target="../theme/theme3.xml" /><Relationship Id="rId2" Type="http://schemas.openxmlformats.org/officeDocument/2006/relationships/slideLayout" Target="../slideLayouts/slideLayout24.xml" /><Relationship Id="rId1" Type="http://schemas.openxmlformats.org/officeDocument/2006/relationships/slideLayout" Target="../slideLayouts/slideLayout23.xml" /><Relationship Id="rId6" Type="http://schemas.openxmlformats.org/officeDocument/2006/relationships/slideLayout" Target="../slideLayouts/slideLayout28.xml" /><Relationship Id="rId11" Type="http://schemas.openxmlformats.org/officeDocument/2006/relationships/slideLayout" Target="../slideLayouts/slideLayout33.xml" /><Relationship Id="rId5" Type="http://schemas.openxmlformats.org/officeDocument/2006/relationships/slideLayout" Target="../slideLayouts/slideLayout27.xml" /><Relationship Id="rId10" Type="http://schemas.openxmlformats.org/officeDocument/2006/relationships/slideLayout" Target="../slideLayouts/slideLayout32.xml" /><Relationship Id="rId4" Type="http://schemas.openxmlformats.org/officeDocument/2006/relationships/slideLayout" Target="../slideLayouts/slideLayout26.xml" /><Relationship Id="rId9" Type="http://schemas.openxmlformats.org/officeDocument/2006/relationships/slideLayout" Target="../slideLayouts/slideLayout31.xml" /></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 /><Relationship Id="rId3" Type="http://schemas.openxmlformats.org/officeDocument/2006/relationships/slideLayout" Target="../slideLayouts/slideLayout36.xml" /><Relationship Id="rId7" Type="http://schemas.openxmlformats.org/officeDocument/2006/relationships/slideLayout" Target="../slideLayouts/slideLayout40.xml" /><Relationship Id="rId12" Type="http://schemas.openxmlformats.org/officeDocument/2006/relationships/theme" Target="../theme/theme4.xml" /><Relationship Id="rId2" Type="http://schemas.openxmlformats.org/officeDocument/2006/relationships/slideLayout" Target="../slideLayouts/slideLayout35.xml" /><Relationship Id="rId1" Type="http://schemas.openxmlformats.org/officeDocument/2006/relationships/slideLayout" Target="../slideLayouts/slideLayout34.xml" /><Relationship Id="rId6" Type="http://schemas.openxmlformats.org/officeDocument/2006/relationships/slideLayout" Target="../slideLayouts/slideLayout39.xml" /><Relationship Id="rId11" Type="http://schemas.openxmlformats.org/officeDocument/2006/relationships/slideLayout" Target="../slideLayouts/slideLayout44.xml" /><Relationship Id="rId5" Type="http://schemas.openxmlformats.org/officeDocument/2006/relationships/slideLayout" Target="../slideLayouts/slideLayout38.xml" /><Relationship Id="rId10" Type="http://schemas.openxmlformats.org/officeDocument/2006/relationships/slideLayout" Target="../slideLayouts/slideLayout43.xml" /><Relationship Id="rId4" Type="http://schemas.openxmlformats.org/officeDocument/2006/relationships/slideLayout" Target="../slideLayouts/slideLayout37.xml" /><Relationship Id="rId9" Type="http://schemas.openxmlformats.org/officeDocument/2006/relationships/slideLayout" Target="../slideLayouts/slideLayout42.xml" /></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 /><Relationship Id="rId3" Type="http://schemas.openxmlformats.org/officeDocument/2006/relationships/slideLayout" Target="../slideLayouts/slideLayout47.xml" /><Relationship Id="rId7" Type="http://schemas.openxmlformats.org/officeDocument/2006/relationships/slideLayout" Target="../slideLayouts/slideLayout51.xml" /><Relationship Id="rId12" Type="http://schemas.openxmlformats.org/officeDocument/2006/relationships/theme" Target="../theme/theme5.xml" /><Relationship Id="rId2" Type="http://schemas.openxmlformats.org/officeDocument/2006/relationships/slideLayout" Target="../slideLayouts/slideLayout46.xml" /><Relationship Id="rId1" Type="http://schemas.openxmlformats.org/officeDocument/2006/relationships/slideLayout" Target="../slideLayouts/slideLayout45.xml" /><Relationship Id="rId6" Type="http://schemas.openxmlformats.org/officeDocument/2006/relationships/slideLayout" Target="../slideLayouts/slideLayout50.xml" /><Relationship Id="rId11" Type="http://schemas.openxmlformats.org/officeDocument/2006/relationships/slideLayout" Target="../slideLayouts/slideLayout55.xml" /><Relationship Id="rId5" Type="http://schemas.openxmlformats.org/officeDocument/2006/relationships/slideLayout" Target="../slideLayouts/slideLayout49.xml" /><Relationship Id="rId10" Type="http://schemas.openxmlformats.org/officeDocument/2006/relationships/slideLayout" Target="../slideLayouts/slideLayout54.xml" /><Relationship Id="rId4" Type="http://schemas.openxmlformats.org/officeDocument/2006/relationships/slideLayout" Target="../slideLayouts/slideLayout48.xml" /><Relationship Id="rId9" Type="http://schemas.openxmlformats.org/officeDocument/2006/relationships/slideLayout" Target="../slideLayouts/slideLayout53.xml" /></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 /><Relationship Id="rId1" Type="http://schemas.openxmlformats.org/officeDocument/2006/relationships/slideLayout" Target="../slideLayouts/slideLayout56.xml" /></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4.xml" /><Relationship Id="rId3" Type="http://schemas.openxmlformats.org/officeDocument/2006/relationships/slideLayout" Target="../slideLayouts/slideLayout59.xml" /><Relationship Id="rId7" Type="http://schemas.openxmlformats.org/officeDocument/2006/relationships/slideLayout" Target="../slideLayouts/slideLayout63.xml" /><Relationship Id="rId12" Type="http://schemas.openxmlformats.org/officeDocument/2006/relationships/theme" Target="../theme/theme7.xml" /><Relationship Id="rId2" Type="http://schemas.openxmlformats.org/officeDocument/2006/relationships/slideLayout" Target="../slideLayouts/slideLayout58.xml" /><Relationship Id="rId1" Type="http://schemas.openxmlformats.org/officeDocument/2006/relationships/slideLayout" Target="../slideLayouts/slideLayout57.xml" /><Relationship Id="rId6" Type="http://schemas.openxmlformats.org/officeDocument/2006/relationships/slideLayout" Target="../slideLayouts/slideLayout62.xml" /><Relationship Id="rId11" Type="http://schemas.openxmlformats.org/officeDocument/2006/relationships/slideLayout" Target="../slideLayouts/slideLayout67.xml" /><Relationship Id="rId5" Type="http://schemas.openxmlformats.org/officeDocument/2006/relationships/slideLayout" Target="../slideLayouts/slideLayout61.xml" /><Relationship Id="rId10" Type="http://schemas.openxmlformats.org/officeDocument/2006/relationships/slideLayout" Target="../slideLayouts/slideLayout66.xml" /><Relationship Id="rId4" Type="http://schemas.openxmlformats.org/officeDocument/2006/relationships/slideLayout" Target="../slideLayouts/slideLayout60.xml" /><Relationship Id="rId9" Type="http://schemas.openxmlformats.org/officeDocument/2006/relationships/slideLayout" Target="../slideLayouts/slideLayout65.xml" /></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5.xml" /><Relationship Id="rId13" Type="http://schemas.openxmlformats.org/officeDocument/2006/relationships/slideLayout" Target="../slideLayouts/slideLayout80.xml" /><Relationship Id="rId18" Type="http://schemas.openxmlformats.org/officeDocument/2006/relationships/theme" Target="../theme/theme8.xml" /><Relationship Id="rId3" Type="http://schemas.openxmlformats.org/officeDocument/2006/relationships/slideLayout" Target="../slideLayouts/slideLayout70.xml" /><Relationship Id="rId7" Type="http://schemas.openxmlformats.org/officeDocument/2006/relationships/slideLayout" Target="../slideLayouts/slideLayout74.xml" /><Relationship Id="rId12" Type="http://schemas.openxmlformats.org/officeDocument/2006/relationships/slideLayout" Target="../slideLayouts/slideLayout79.xml" /><Relationship Id="rId17" Type="http://schemas.openxmlformats.org/officeDocument/2006/relationships/slideLayout" Target="../slideLayouts/slideLayout84.xml" /><Relationship Id="rId2" Type="http://schemas.openxmlformats.org/officeDocument/2006/relationships/slideLayout" Target="../slideLayouts/slideLayout69.xml" /><Relationship Id="rId16" Type="http://schemas.openxmlformats.org/officeDocument/2006/relationships/slideLayout" Target="../slideLayouts/slideLayout83.xml" /><Relationship Id="rId20" Type="http://schemas.openxmlformats.org/officeDocument/2006/relationships/image" Target="../media/image4.png" /><Relationship Id="rId1" Type="http://schemas.openxmlformats.org/officeDocument/2006/relationships/slideLayout" Target="../slideLayouts/slideLayout68.xml" /><Relationship Id="rId6" Type="http://schemas.openxmlformats.org/officeDocument/2006/relationships/slideLayout" Target="../slideLayouts/slideLayout73.xml" /><Relationship Id="rId11" Type="http://schemas.openxmlformats.org/officeDocument/2006/relationships/slideLayout" Target="../slideLayouts/slideLayout78.xml" /><Relationship Id="rId5" Type="http://schemas.openxmlformats.org/officeDocument/2006/relationships/slideLayout" Target="../slideLayouts/slideLayout72.xml" /><Relationship Id="rId15" Type="http://schemas.openxmlformats.org/officeDocument/2006/relationships/slideLayout" Target="../slideLayouts/slideLayout82.xml" /><Relationship Id="rId10" Type="http://schemas.openxmlformats.org/officeDocument/2006/relationships/slideLayout" Target="../slideLayouts/slideLayout77.xml" /><Relationship Id="rId19" Type="http://schemas.openxmlformats.org/officeDocument/2006/relationships/image" Target="../media/image3.png" /><Relationship Id="rId4" Type="http://schemas.openxmlformats.org/officeDocument/2006/relationships/slideLayout" Target="../slideLayouts/slideLayout71.xml" /><Relationship Id="rId9" Type="http://schemas.openxmlformats.org/officeDocument/2006/relationships/slideLayout" Target="../slideLayouts/slideLayout76.xml" /><Relationship Id="rId14" Type="http://schemas.openxmlformats.org/officeDocument/2006/relationships/slideLayout" Target="../slideLayouts/slideLayout81.xml" /></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2.xml" /><Relationship Id="rId3" Type="http://schemas.openxmlformats.org/officeDocument/2006/relationships/slideLayout" Target="../slideLayouts/slideLayout87.xml" /><Relationship Id="rId7" Type="http://schemas.openxmlformats.org/officeDocument/2006/relationships/slideLayout" Target="../slideLayouts/slideLayout91.xml" /><Relationship Id="rId12" Type="http://schemas.openxmlformats.org/officeDocument/2006/relationships/theme" Target="../theme/theme9.xml" /><Relationship Id="rId2" Type="http://schemas.openxmlformats.org/officeDocument/2006/relationships/slideLayout" Target="../slideLayouts/slideLayout86.xml" /><Relationship Id="rId1" Type="http://schemas.openxmlformats.org/officeDocument/2006/relationships/slideLayout" Target="../slideLayouts/slideLayout85.xml" /><Relationship Id="rId6" Type="http://schemas.openxmlformats.org/officeDocument/2006/relationships/slideLayout" Target="../slideLayouts/slideLayout90.xml" /><Relationship Id="rId11" Type="http://schemas.openxmlformats.org/officeDocument/2006/relationships/slideLayout" Target="../slideLayouts/slideLayout95.xml" /><Relationship Id="rId5" Type="http://schemas.openxmlformats.org/officeDocument/2006/relationships/slideLayout" Target="../slideLayouts/slideLayout89.xml" /><Relationship Id="rId10" Type="http://schemas.openxmlformats.org/officeDocument/2006/relationships/slideLayout" Target="../slideLayouts/slideLayout94.xml" /><Relationship Id="rId4" Type="http://schemas.openxmlformats.org/officeDocument/2006/relationships/slideLayout" Target="../slideLayouts/slideLayout88.xml" /><Relationship Id="rId9" Type="http://schemas.openxmlformats.org/officeDocument/2006/relationships/slideLayout" Target="../slideLayouts/slideLayout93.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8/9/2024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DF72BF-EFA5-B9CF-514C-290C44AE93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4E6BF09-9D4B-DBE0-ECC3-07057B5A7C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460E99-7C63-AAED-17C8-DD9AD1F1AB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B0CF25C-D411-4128-A3F2-6AE3D3F46F38}" type="datetimeFigureOut">
              <a:rPr lang="en-IN" smtClean="0"/>
              <a:t>09-08-2024</a:t>
            </a:fld>
            <a:endParaRPr lang="en-IN"/>
          </a:p>
        </p:txBody>
      </p:sp>
      <p:sp>
        <p:nvSpPr>
          <p:cNvPr id="5" name="Footer Placeholder 4">
            <a:extLst>
              <a:ext uri="{FF2B5EF4-FFF2-40B4-BE49-F238E27FC236}">
                <a16:creationId xmlns:a16="http://schemas.microsoft.com/office/drawing/2014/main" id="{7E1A38A1-2131-DCB3-CCC7-00CF82918E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a:extLst>
              <a:ext uri="{FF2B5EF4-FFF2-40B4-BE49-F238E27FC236}">
                <a16:creationId xmlns:a16="http://schemas.microsoft.com/office/drawing/2014/main" id="{9FB128F4-C9A2-797D-CC37-DC7881F704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195D6E5-060B-4BDC-9FC5-8955442FC895}" type="slidenum">
              <a:rPr lang="en-IN" smtClean="0"/>
              <a:t>‹#›</a:t>
            </a:fld>
            <a:endParaRPr lang="en-IN"/>
          </a:p>
        </p:txBody>
      </p:sp>
    </p:spTree>
    <p:extLst>
      <p:ext uri="{BB962C8B-B14F-4D97-AF65-F5344CB8AC3E}">
        <p14:creationId xmlns:p14="http://schemas.microsoft.com/office/powerpoint/2010/main" val="3321755054"/>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F53E2D-7B50-B633-90E9-0E8705670A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4B3BF9B-B065-58A3-CE45-B3E9697F11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84483AB-0C7C-A614-3BE2-1217AF7A68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6F407E-23B4-4D4C-8A0A-A8755A28BBFF}" type="datetimeFigureOut">
              <a:rPr lang="en-IN" smtClean="0"/>
              <a:t>09-08-2024</a:t>
            </a:fld>
            <a:endParaRPr lang="en-IN"/>
          </a:p>
        </p:txBody>
      </p:sp>
      <p:sp>
        <p:nvSpPr>
          <p:cNvPr id="5" name="Footer Placeholder 4">
            <a:extLst>
              <a:ext uri="{FF2B5EF4-FFF2-40B4-BE49-F238E27FC236}">
                <a16:creationId xmlns:a16="http://schemas.microsoft.com/office/drawing/2014/main" id="{4E05FD0A-78A4-7BE9-867E-B8725B26DD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a:extLst>
              <a:ext uri="{FF2B5EF4-FFF2-40B4-BE49-F238E27FC236}">
                <a16:creationId xmlns:a16="http://schemas.microsoft.com/office/drawing/2014/main" id="{A741EEA2-57D5-4377-9286-A36364A319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C94CAFD-46A6-4BBA-963F-4B6462F98B07}" type="slidenum">
              <a:rPr lang="en-IN" smtClean="0"/>
              <a:t>‹#›</a:t>
            </a:fld>
            <a:endParaRPr lang="en-IN"/>
          </a:p>
        </p:txBody>
      </p:sp>
    </p:spTree>
    <p:extLst>
      <p:ext uri="{BB962C8B-B14F-4D97-AF65-F5344CB8AC3E}">
        <p14:creationId xmlns:p14="http://schemas.microsoft.com/office/powerpoint/2010/main" val="122509952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46CE7D5-CF57-46EF-B807-FDD0502418D4}" type="datetimeFigureOut">
              <a:rPr lang="en-US" smtClean="0"/>
              <a:t>8/9/2024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6C8D79-06CE-5E61-35F9-FB56A4ACF1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D3C0E20-E4F5-7C4E-3CFA-6E263797EA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A1CFD1-9F49-5DFB-3918-0035E17E2B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02ECA92A-BF3A-D925-D8A9-F3273E9E8D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a:extLst>
              <a:ext uri="{FF2B5EF4-FFF2-40B4-BE49-F238E27FC236}">
                <a16:creationId xmlns:a16="http://schemas.microsoft.com/office/drawing/2014/main" id="{E83D5F8E-57DE-554F-C5C9-99D8EC91D1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DDE4CEB-A134-434D-A40A-738DF5992ADC}" type="slidenum">
              <a:rPr lang="en-IN" smtClean="0"/>
              <a:t>‹#›</a:t>
            </a:fld>
            <a:endParaRPr lang="en-IN"/>
          </a:p>
        </p:txBody>
      </p:sp>
    </p:spTree>
    <p:extLst>
      <p:ext uri="{BB962C8B-B14F-4D97-AF65-F5344CB8AC3E}">
        <p14:creationId xmlns:p14="http://schemas.microsoft.com/office/powerpoint/2010/main" val="2449007756"/>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08" r:id="rId1"/>
  </p:sldLayoutIdLst>
  <p:transition/>
  <p:txStyles>
    <p:titleStyle>
      <a:lvl1pPr algn="ctr" defTabSz="762000" rtl="0" eaLnBrk="1" latinLnBrk="0" hangingPunct="1">
        <a:spcBef>
          <a:spcPct val="0"/>
        </a:spcBef>
        <a:buNone/>
        <a:defRPr sz="3667" kern="1200">
          <a:solidFill>
            <a:schemeClr val="tx1"/>
          </a:solidFill>
          <a:latin typeface="+mj-lt"/>
          <a:ea typeface="+mj-ea"/>
          <a:cs typeface="+mj-cs"/>
        </a:defRPr>
      </a:lvl1pPr>
    </p:titleStyle>
    <p:bodyStyle>
      <a:lvl1pPr marL="285750" indent="-285750" algn="l" defTabSz="762000" rtl="0" eaLnBrk="1" latinLnBrk="0" hangingPunct="1">
        <a:spcBef>
          <a:spcPct val="20000"/>
        </a:spcBef>
        <a:buFont typeface="Arial" pitchFamily="34" charset="0"/>
        <a:buChar char="•"/>
        <a:defRPr sz="2667" kern="1200">
          <a:solidFill>
            <a:schemeClr val="tx1"/>
          </a:solidFill>
          <a:latin typeface="+mn-lt"/>
          <a:ea typeface="+mn-ea"/>
          <a:cs typeface="+mn-cs"/>
        </a:defRPr>
      </a:lvl1pPr>
      <a:lvl2pPr marL="619125" indent="-238125" algn="l" defTabSz="762000" rtl="0" eaLnBrk="1" latinLnBrk="0" hangingPunct="1">
        <a:spcBef>
          <a:spcPct val="20000"/>
        </a:spcBef>
        <a:buFont typeface="Arial" pitchFamily="34" charset="0"/>
        <a:buChar char="–"/>
        <a:defRPr sz="2333" kern="1200">
          <a:solidFill>
            <a:schemeClr val="tx1"/>
          </a:solidFill>
          <a:latin typeface="+mn-lt"/>
          <a:ea typeface="+mn-ea"/>
          <a:cs typeface="+mn-cs"/>
        </a:defRPr>
      </a:lvl2pPr>
      <a:lvl3pPr marL="952500" indent="-190500" algn="l" defTabSz="7620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333500" indent="-190500" algn="l" defTabSz="762000" rtl="0" eaLnBrk="1" latinLnBrk="0" hangingPunct="1">
        <a:spcBef>
          <a:spcPct val="20000"/>
        </a:spcBef>
        <a:buFont typeface="Arial" pitchFamily="34" charset="0"/>
        <a:buChar char="–"/>
        <a:defRPr sz="1667" kern="1200">
          <a:solidFill>
            <a:schemeClr val="tx1"/>
          </a:solidFill>
          <a:latin typeface="+mn-lt"/>
          <a:ea typeface="+mn-ea"/>
          <a:cs typeface="+mn-cs"/>
        </a:defRPr>
      </a:lvl4pPr>
      <a:lvl5pPr marL="1714500" indent="-190500" algn="l" defTabSz="762000" rtl="0" eaLnBrk="1" latinLnBrk="0" hangingPunct="1">
        <a:spcBef>
          <a:spcPct val="20000"/>
        </a:spcBef>
        <a:buFont typeface="Arial" pitchFamily="34" charset="0"/>
        <a:buChar char="»"/>
        <a:defRPr sz="1667" kern="1200">
          <a:solidFill>
            <a:schemeClr val="tx1"/>
          </a:solidFill>
          <a:latin typeface="+mn-lt"/>
          <a:ea typeface="+mn-ea"/>
          <a:cs typeface="+mn-cs"/>
        </a:defRPr>
      </a:lvl5pPr>
      <a:lvl6pPr marL="2095500" indent="-190500" algn="l" defTabSz="762000" rtl="0" eaLnBrk="1" latinLnBrk="0" hangingPunct="1">
        <a:spcBef>
          <a:spcPct val="20000"/>
        </a:spcBef>
        <a:buFont typeface="Arial" pitchFamily="34" charset="0"/>
        <a:buChar char="•"/>
        <a:defRPr sz="1667" kern="1200">
          <a:solidFill>
            <a:schemeClr val="tx1"/>
          </a:solidFill>
          <a:latin typeface="+mn-lt"/>
          <a:ea typeface="+mn-ea"/>
          <a:cs typeface="+mn-cs"/>
        </a:defRPr>
      </a:lvl6pPr>
      <a:lvl7pPr marL="2476500" indent="-190500" algn="l" defTabSz="762000" rtl="0" eaLnBrk="1" latinLnBrk="0" hangingPunct="1">
        <a:spcBef>
          <a:spcPct val="20000"/>
        </a:spcBef>
        <a:buFont typeface="Arial" pitchFamily="34" charset="0"/>
        <a:buChar char="•"/>
        <a:defRPr sz="1667" kern="1200">
          <a:solidFill>
            <a:schemeClr val="tx1"/>
          </a:solidFill>
          <a:latin typeface="+mn-lt"/>
          <a:ea typeface="+mn-ea"/>
          <a:cs typeface="+mn-cs"/>
        </a:defRPr>
      </a:lvl7pPr>
      <a:lvl8pPr marL="2857500" indent="-190500" algn="l" defTabSz="762000" rtl="0" eaLnBrk="1" latinLnBrk="0" hangingPunct="1">
        <a:spcBef>
          <a:spcPct val="20000"/>
        </a:spcBef>
        <a:buFont typeface="Arial" pitchFamily="34" charset="0"/>
        <a:buChar char="•"/>
        <a:defRPr sz="1667" kern="1200">
          <a:solidFill>
            <a:schemeClr val="tx1"/>
          </a:solidFill>
          <a:latin typeface="+mn-lt"/>
          <a:ea typeface="+mn-ea"/>
          <a:cs typeface="+mn-cs"/>
        </a:defRPr>
      </a:lvl8pPr>
      <a:lvl9pPr marL="3238500" indent="-190500" algn="l" defTabSz="762000" rtl="0" eaLnBrk="1" latinLnBrk="0" hangingPunct="1">
        <a:spcBef>
          <a:spcPct val="20000"/>
        </a:spcBef>
        <a:buFont typeface="Arial" pitchFamily="34" charset="0"/>
        <a:buChar char="•"/>
        <a:defRPr sz="1667" kern="1200">
          <a:solidFill>
            <a:schemeClr val="tx1"/>
          </a:solidFill>
          <a:latin typeface="+mn-lt"/>
          <a:ea typeface="+mn-ea"/>
          <a:cs typeface="+mn-cs"/>
        </a:defRPr>
      </a:lvl9pPr>
    </p:bodyStyle>
    <p:other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75B9B6-F5C3-1BD6-45D6-009504C056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ABD6BAB-3F44-6860-D72D-B9E9BE675D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C52B7C8-DD4A-AC3E-B4D6-D3585AC946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8CF5663-1C5B-47B2-9D7B-7AFCA8C6F4B3}" type="datetimeFigureOut">
              <a:rPr lang="en-IN" smtClean="0"/>
              <a:t>09-08-2024</a:t>
            </a:fld>
            <a:endParaRPr lang="en-IN"/>
          </a:p>
        </p:txBody>
      </p:sp>
      <p:sp>
        <p:nvSpPr>
          <p:cNvPr id="5" name="Footer Placeholder 4">
            <a:extLst>
              <a:ext uri="{FF2B5EF4-FFF2-40B4-BE49-F238E27FC236}">
                <a16:creationId xmlns:a16="http://schemas.microsoft.com/office/drawing/2014/main" id="{A2E25B1C-5B30-1B71-65F5-0FC8C0B628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a:extLst>
              <a:ext uri="{FF2B5EF4-FFF2-40B4-BE49-F238E27FC236}">
                <a16:creationId xmlns:a16="http://schemas.microsoft.com/office/drawing/2014/main" id="{22119428-E596-A0D9-900A-18CF0FBA70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437BDD0-E568-42D6-A0DD-F5585399D3F0}" type="slidenum">
              <a:rPr lang="en-IN" smtClean="0"/>
              <a:t>‹#›</a:t>
            </a:fld>
            <a:endParaRPr lang="en-IN"/>
          </a:p>
        </p:txBody>
      </p:sp>
    </p:spTree>
    <p:extLst>
      <p:ext uri="{BB962C8B-B14F-4D97-AF65-F5344CB8AC3E}">
        <p14:creationId xmlns:p14="http://schemas.microsoft.com/office/powerpoint/2010/main" val="3391957563"/>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a:p>
          </p:txBody>
        </p:sp>
        <p:pic>
          <p:nvPicPr>
            <p:cNvPr id="10" name="Picture 9" descr="HDRibbonContent-UniformTrim.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defPPr>
              <a:defRPr lang="en-US"/>
            </a:defPPr>
            <a:lvl1pPr marL="0" algn="r"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18F409E-0524-4E4C-9467-ECB2D1724CA7}" type="datetimeFigureOut">
              <a:rPr lang="en-IN" smtClean="0"/>
              <a:t>09-08-2024</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defPPr>
              <a:defRPr lang="en-US"/>
            </a:defPPr>
            <a:lvl1pPr marL="0" algn="l"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defPPr>
              <a:defRPr lang="en-US"/>
            </a:defPPr>
            <a:lvl1pPr marL="0" algn="r" defTabSz="457200" rtl="0" eaLnBrk="1" latinLnBrk="0" hangingPunct="1">
              <a:defRPr sz="1000" b="0" i="0" kern="1200">
                <a:solidFill>
                  <a:schemeClr val="tx1"/>
                </a:solidFill>
                <a:effectLst/>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47BC5329-F239-45CC-A5B9-4AE9CCFF425E}" type="slidenum">
              <a:rPr lang="en-IN" smtClean="0"/>
              <a:t>‹#›</a:t>
            </a:fld>
            <a:endParaRPr lang="en-IN"/>
          </a:p>
        </p:txBody>
      </p:sp>
    </p:spTree>
    <p:extLst>
      <p:ext uri="{BB962C8B-B14F-4D97-AF65-F5344CB8AC3E}">
        <p14:creationId xmlns:p14="http://schemas.microsoft.com/office/powerpoint/2010/main" val="944921612"/>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38" r:id="rId17"/>
  </p:sldLayoutIdLst>
  <p:transition/>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6C8D79-06CE-5E61-35F9-FB56A4ACF1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D3C0E20-E4F5-7C4E-3CFA-6E263797EA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A1CFD1-9F49-5DFB-3918-0035E17E2B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17FBDD3-C879-4540-A8E3-028403A6FC23}" type="datetimeFigureOut">
              <a:rPr lang="en-IN" smtClean="0"/>
              <a:t>09-08-2024</a:t>
            </a:fld>
            <a:endParaRPr lang="en-IN"/>
          </a:p>
        </p:txBody>
      </p:sp>
      <p:sp>
        <p:nvSpPr>
          <p:cNvPr id="5" name="Footer Placeholder 4">
            <a:extLst>
              <a:ext uri="{FF2B5EF4-FFF2-40B4-BE49-F238E27FC236}">
                <a16:creationId xmlns:a16="http://schemas.microsoft.com/office/drawing/2014/main" id="{02ECA92A-BF3A-D925-D8A9-F3273E9E8D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p>
        </p:txBody>
      </p:sp>
      <p:sp>
        <p:nvSpPr>
          <p:cNvPr id="6" name="Slide Number Placeholder 5">
            <a:extLst>
              <a:ext uri="{FF2B5EF4-FFF2-40B4-BE49-F238E27FC236}">
                <a16:creationId xmlns:a16="http://schemas.microsoft.com/office/drawing/2014/main" id="{E83D5F8E-57DE-554F-C5C9-99D8EC91D1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DDE4CEB-A134-434D-A40A-738DF5992ADC}" type="slidenum">
              <a:rPr lang="en-IN" smtClean="0"/>
              <a:t>‹#›</a:t>
            </a:fld>
            <a:endParaRPr lang="en-IN"/>
          </a:p>
        </p:txBody>
      </p:sp>
    </p:spTree>
    <p:extLst>
      <p:ext uri="{BB962C8B-B14F-4D97-AF65-F5344CB8AC3E}">
        <p14:creationId xmlns:p14="http://schemas.microsoft.com/office/powerpoint/2010/main" val="2449007756"/>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12.xml" /></Relationships>
</file>

<file path=ppt/slides/_rels/slide10.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image" Target="../media/image2.jpeg" /><Relationship Id="rId1" Type="http://schemas.openxmlformats.org/officeDocument/2006/relationships/slideLayout" Target="../slideLayouts/slideLayout74.xml" /></Relationships>
</file>

<file path=ppt/slides/_rels/slide2.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26.xml" /></Relationships>
</file>

<file path=ppt/slides/_rels/slide3.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30.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5.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5.xml" /></Relationships>
</file>

<file path=ppt/slides/_rels/slide6.xml.rels><?xml version="1.0" encoding="UTF-8" standalone="yes"?>
<Relationships xmlns="http://schemas.openxmlformats.org/package/2006/relationships"><Relationship Id="rId3" Type="http://schemas.openxmlformats.org/officeDocument/2006/relationships/image" Target="../media/image11.jpeg" /><Relationship Id="rId2" Type="http://schemas.openxmlformats.org/officeDocument/2006/relationships/image" Target="../media/image10.jpeg" /><Relationship Id="rId1" Type="http://schemas.openxmlformats.org/officeDocument/2006/relationships/slideLayout" Target="../slideLayouts/slideLayout86.xml" /><Relationship Id="rId4" Type="http://schemas.openxmlformats.org/officeDocument/2006/relationships/image" Target="../media/image12.jpeg" /></Relationships>
</file>

<file path=ppt/slides/_rels/slide7.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1.xml" /><Relationship Id="rId1" Type="http://schemas.openxmlformats.org/officeDocument/2006/relationships/slideLayout" Target="../slideLayouts/slideLayout56.xml" /></Relationships>
</file>

<file path=ppt/slides/_rels/slide8.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notesSlide" Target="../notesSlides/notesSlide2.xml" /><Relationship Id="rId1" Type="http://schemas.openxmlformats.org/officeDocument/2006/relationships/slideLayout" Target="../slideLayouts/slideLayout56.xml" /><Relationship Id="rId4" Type="http://schemas.openxmlformats.org/officeDocument/2006/relationships/image" Target="../media/image15.png" /></Relationships>
</file>

<file path=ppt/slides/_rels/slide9.xml.rels><?xml version="1.0" encoding="UTF-8" standalone="yes"?>
<Relationships xmlns="http://schemas.openxmlformats.org/package/2006/relationships"><Relationship Id="rId3" Type="http://schemas.openxmlformats.org/officeDocument/2006/relationships/image" Target="../media/image17.png" /><Relationship Id="rId2" Type="http://schemas.openxmlformats.org/officeDocument/2006/relationships/image" Target="../media/image16.png" /><Relationship Id="rId1" Type="http://schemas.openxmlformats.org/officeDocument/2006/relationships/slideLayout" Target="../slideLayouts/slideLayout58.xml" /><Relationship Id="rId5" Type="http://schemas.openxmlformats.org/officeDocument/2006/relationships/image" Target="../media/image19.png" /><Relationship Id="rId4" Type="http://schemas.openxmlformats.org/officeDocument/2006/relationships/image" Target="../media/image18.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2A885-624D-AD17-2027-4B550D3E4F1D}"/>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28E446F3-E5E9-C917-3996-D990F900F5D6}"/>
              </a:ext>
            </a:extLst>
          </p:cNvPr>
          <p:cNvSpPr>
            <a:spLocks noGrp="1"/>
          </p:cNvSpPr>
          <p:nvPr>
            <p:ph type="subTitle" idx="1"/>
          </p:nvPr>
        </p:nvSpPr>
        <p:spPr/>
        <p:txBody>
          <a:bodyPr/>
          <a:lstStyle/>
          <a:p>
            <a:endParaRPr lang="en-IN"/>
          </a:p>
        </p:txBody>
      </p:sp>
      <p:pic>
        <p:nvPicPr>
          <p:cNvPr id="7" name="Picture 6">
            <a:extLst>
              <a:ext uri="{FF2B5EF4-FFF2-40B4-BE49-F238E27FC236}">
                <a16:creationId xmlns:a16="http://schemas.microsoft.com/office/drawing/2014/main" id="{1438CCA5-5BCC-E5BA-D1E6-7815D7259E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273" y="0"/>
            <a:ext cx="12397273" cy="6858000"/>
          </a:xfrm>
          <a:prstGeom prst="rect">
            <a:avLst/>
          </a:prstGeom>
        </p:spPr>
      </p:pic>
      <p:sp>
        <p:nvSpPr>
          <p:cNvPr id="8" name="TextBox 7">
            <a:extLst>
              <a:ext uri="{FF2B5EF4-FFF2-40B4-BE49-F238E27FC236}">
                <a16:creationId xmlns:a16="http://schemas.microsoft.com/office/drawing/2014/main" id="{B668061B-3E5C-6D93-D947-964CA4EA4625}"/>
              </a:ext>
            </a:extLst>
          </p:cNvPr>
          <p:cNvSpPr txBox="1"/>
          <p:nvPr/>
        </p:nvSpPr>
        <p:spPr>
          <a:xfrm>
            <a:off x="477727" y="4549676"/>
            <a:ext cx="2592044" cy="230832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a:solidFill>
                  <a:schemeClr val="bg1"/>
                </a:solidFill>
                <a:highlight>
                  <a:srgbClr val="000000"/>
                </a:highlight>
                <a:latin typeface="Algerian" panose="04020705040A02060702" pitchFamily="82" charset="0"/>
              </a:rPr>
              <a:t>Presented By :</a:t>
            </a:r>
          </a:p>
          <a:p>
            <a:pPr marL="285750" indent="-285750">
              <a:buFont typeface="Arial" pitchFamily="34" charset="0"/>
              <a:buChar char="•"/>
            </a:pPr>
            <a:r>
              <a:rPr lang="en-US" sz="2400">
                <a:solidFill>
                  <a:schemeClr val="bg1"/>
                </a:solidFill>
                <a:highlight>
                  <a:srgbClr val="000000"/>
                </a:highlight>
                <a:latin typeface="Algerian" panose="04020705040A02060702" pitchFamily="82" charset="0"/>
              </a:rPr>
              <a:t>Piyush</a:t>
            </a:r>
          </a:p>
          <a:p>
            <a:pPr marL="285750" indent="-285750">
              <a:buFont typeface="Arial" pitchFamily="34" charset="0"/>
              <a:buChar char="•"/>
            </a:pPr>
            <a:r>
              <a:rPr lang="en-US" sz="2400">
                <a:solidFill>
                  <a:schemeClr val="bg1"/>
                </a:solidFill>
                <a:highlight>
                  <a:srgbClr val="000000"/>
                </a:highlight>
                <a:latin typeface="Algerian" panose="04020705040A02060702" pitchFamily="82" charset="0"/>
              </a:rPr>
              <a:t>Sajit</a:t>
            </a:r>
            <a:endParaRPr lang="en-IN" sz="2400">
              <a:solidFill>
                <a:schemeClr val="bg1"/>
              </a:solidFill>
              <a:highlight>
                <a:srgbClr val="000000"/>
              </a:highlight>
              <a:latin typeface="Algerian" panose="04020705040A02060702" pitchFamily="82" charset="0"/>
            </a:endParaRPr>
          </a:p>
          <a:p>
            <a:pPr marL="285750" indent="-285750">
              <a:buFont typeface="Arial" pitchFamily="34" charset="0"/>
              <a:buChar char="•"/>
            </a:pPr>
            <a:r>
              <a:rPr lang="en-IN" sz="2400">
                <a:solidFill>
                  <a:schemeClr val="bg1"/>
                </a:solidFill>
                <a:highlight>
                  <a:srgbClr val="000000"/>
                </a:highlight>
                <a:latin typeface="Algerian" panose="04020705040A02060702" pitchFamily="82" charset="0"/>
              </a:rPr>
              <a:t>Umang</a:t>
            </a:r>
          </a:p>
          <a:p>
            <a:pPr marL="285750" indent="-285750">
              <a:buFont typeface="Arial" pitchFamily="34" charset="0"/>
              <a:buChar char="•"/>
            </a:pPr>
            <a:r>
              <a:rPr lang="en-IN" sz="2400">
                <a:solidFill>
                  <a:schemeClr val="bg1"/>
                </a:solidFill>
                <a:highlight>
                  <a:srgbClr val="000000"/>
                </a:highlight>
                <a:latin typeface="Algerian" panose="04020705040A02060702" pitchFamily="82" charset="0"/>
              </a:rPr>
              <a:t>Mohd Zaid</a:t>
            </a:r>
          </a:p>
          <a:p>
            <a:pPr marL="285750" indent="-285750">
              <a:buFont typeface="Arial" pitchFamily="34" charset="0"/>
              <a:buChar char="•"/>
            </a:pPr>
            <a:r>
              <a:rPr lang="en-IN" sz="2400">
                <a:solidFill>
                  <a:schemeClr val="bg1"/>
                </a:solidFill>
                <a:highlight>
                  <a:srgbClr val="000000"/>
                </a:highlight>
                <a:latin typeface="Algerian" panose="04020705040A02060702" pitchFamily="82" charset="0"/>
              </a:rPr>
              <a:t>Krish</a:t>
            </a:r>
            <a:endParaRPr lang="en-US" sz="2400">
              <a:solidFill>
                <a:schemeClr val="bg1"/>
              </a:solidFill>
              <a:highlight>
                <a:srgbClr val="000000"/>
              </a:highlight>
              <a:latin typeface="Algerian" panose="04020705040A02060702" pitchFamily="82" charset="0"/>
            </a:endParaRPr>
          </a:p>
        </p:txBody>
      </p:sp>
    </p:spTree>
    <p:extLst>
      <p:ext uri="{BB962C8B-B14F-4D97-AF65-F5344CB8AC3E}">
        <p14:creationId xmlns:p14="http://schemas.microsoft.com/office/powerpoint/2010/main" val="1237760242"/>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9E59B5-C8EE-B177-9214-6393C4C561C0}"/>
              </a:ext>
            </a:extLst>
          </p:cNvPr>
          <p:cNvSpPr txBox="1"/>
          <p:nvPr/>
        </p:nvSpPr>
        <p:spPr>
          <a:xfrm>
            <a:off x="8013290" y="1041401"/>
            <a:ext cx="3079006" cy="2345264"/>
          </a:xfrm>
          <a:prstGeom prst="rect">
            <a:avLst/>
          </a:prstGeom>
        </p:spPr>
        <p:txBody>
          <a:bodyPr vert="horz" lIns="91440" tIns="45720" rIns="91440" bIns="45720" rtlCol="0" anchor="b">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spcBef>
                <a:spcPct val="0"/>
              </a:spcBef>
              <a:spcAft>
                <a:spcPts val="600"/>
              </a:spcAft>
            </a:pPr>
            <a:endParaRPr lang="en-US" sz="5400" kern="1200" cap="none">
              <a:ln w="3175" cmpd="sng">
                <a:noFill/>
              </a:ln>
              <a:solidFill>
                <a:schemeClr val="tx1">
                  <a:lumMod val="85000"/>
                  <a:lumOff val="15000"/>
                </a:schemeClr>
              </a:solidFill>
              <a:effectLst/>
              <a:latin typeface="+mj-lt"/>
              <a:ea typeface="+mj-ea"/>
              <a:cs typeface="+mj-cs"/>
            </a:endParaRPr>
          </a:p>
        </p:txBody>
      </p:sp>
      <p:pic>
        <p:nvPicPr>
          <p:cNvPr id="4" name="Picture 3">
            <a:extLst>
              <a:ext uri="{FF2B5EF4-FFF2-40B4-BE49-F238E27FC236}">
                <a16:creationId xmlns:a16="http://schemas.microsoft.com/office/drawing/2014/main" id="{6A1EE687-473C-7DB0-C16A-AC92961B5F05}"/>
              </a:ext>
            </a:extLst>
          </p:cNvPr>
          <p:cNvPicPr>
            <a:picLocks noChangeAspect="1"/>
          </p:cNvPicPr>
          <p:nvPr/>
        </p:nvPicPr>
        <p:blipFill>
          <a:blip r:embed="rId3">
            <a:extLst>
              <a:ext uri="{28A0092B-C50C-407E-A947-70E740481C1C}">
                <a14:useLocalDpi xmlns:a14="http://schemas.microsoft.com/office/drawing/2010/main" val="0"/>
              </a:ext>
            </a:extLst>
          </a:blip>
          <a:srcRect l="8513" r="13832" b="1"/>
          <a:stretch>
            <a:fillRect/>
          </a:stretch>
        </p:blipFill>
        <p:spPr>
          <a:xfrm>
            <a:off x="585216" y="3874812"/>
            <a:ext cx="10991088" cy="2425404"/>
          </a:xfrm>
          <a:prstGeom prst="rect">
            <a:avLst/>
          </a:prstGeom>
        </p:spPr>
      </p:pic>
      <p:sp>
        <p:nvSpPr>
          <p:cNvPr id="5" name="TextBox 4">
            <a:extLst>
              <a:ext uri="{FF2B5EF4-FFF2-40B4-BE49-F238E27FC236}">
                <a16:creationId xmlns:a16="http://schemas.microsoft.com/office/drawing/2014/main" id="{95D80D47-879B-73ED-790B-A5F5E6FA4770}"/>
              </a:ext>
            </a:extLst>
          </p:cNvPr>
          <p:cNvSpPr txBox="1"/>
          <p:nvPr/>
        </p:nvSpPr>
        <p:spPr>
          <a:xfrm>
            <a:off x="3145439" y="1460914"/>
            <a:ext cx="6181344" cy="14465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IN" sz="8800">
                <a:latin typeface="Algerian" panose="04020705040A02060702" pitchFamily="82" charset="0"/>
              </a:rPr>
              <a:t>THANK YOU</a:t>
            </a:r>
          </a:p>
        </p:txBody>
      </p:sp>
    </p:spTree>
    <p:extLst>
      <p:ext uri="{BB962C8B-B14F-4D97-AF65-F5344CB8AC3E}">
        <p14:creationId xmlns:p14="http://schemas.microsoft.com/office/powerpoint/2010/main" val="1507434706"/>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195F6-CBA3-6D1A-F1EC-5E8EFA0818BC}"/>
              </a:ext>
            </a:extLst>
          </p:cNvPr>
          <p:cNvSpPr>
            <a:spLocks noGrp="1"/>
          </p:cNvSpPr>
          <p:nvPr>
            <p:ph type="title"/>
          </p:nvPr>
        </p:nvSpPr>
        <p:spPr/>
        <p:txBody>
          <a:bodyPr/>
          <a:lstStyle/>
          <a:p>
            <a:r>
              <a:rPr lang="en-US" b="1"/>
              <a:t>Introduction to Skechers' Information Systems</a:t>
            </a:r>
            <a:br>
              <a:rPr lang="en-US" b="1"/>
            </a:br>
            <a:endParaRPr lang="en-IN"/>
          </a:p>
        </p:txBody>
      </p:sp>
      <p:sp>
        <p:nvSpPr>
          <p:cNvPr id="4" name="Content Placeholder 3">
            <a:extLst>
              <a:ext uri="{FF2B5EF4-FFF2-40B4-BE49-F238E27FC236}">
                <a16:creationId xmlns:a16="http://schemas.microsoft.com/office/drawing/2014/main" id="{1573C713-885D-E190-62AD-FC6E05DA4FD3}"/>
              </a:ext>
            </a:extLst>
          </p:cNvPr>
          <p:cNvSpPr>
            <a:spLocks noGrp="1"/>
          </p:cNvSpPr>
          <p:nvPr>
            <p:ph sz="half" idx="2"/>
          </p:nvPr>
        </p:nvSpPr>
        <p:spPr/>
        <p:txBody>
          <a:bodyPr/>
          <a:lstStyle/>
          <a:p>
            <a:r>
              <a:rPr lang="en-US" sz="2400"/>
              <a:t>Skechers, a global footwear company, utilizes sophisticated information systems to manage its operations, enhance customer experience, and drive business growth. These systems are crucial for efficient inventory management, supply chain optimization, and personalized marketing initiatives.</a:t>
            </a:r>
          </a:p>
          <a:p>
            <a:endParaRPr lang="en-IN"/>
          </a:p>
        </p:txBody>
      </p:sp>
      <p:pic>
        <p:nvPicPr>
          <p:cNvPr id="8" name="Content Placeholder 7">
            <a:extLst>
              <a:ext uri="{FF2B5EF4-FFF2-40B4-BE49-F238E27FC236}">
                <a16:creationId xmlns:a16="http://schemas.microsoft.com/office/drawing/2014/main" id="{1FAE4754-284E-63D1-6CFE-2E30651D3E2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435427" y="1825625"/>
            <a:ext cx="5181601" cy="42509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635534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81319-3E1D-3FE1-F8D9-4F9ABB877F77}"/>
              </a:ext>
            </a:extLst>
          </p:cNvPr>
          <p:cNvSpPr>
            <a:spLocks noGrp="1"/>
          </p:cNvSpPr>
          <p:nvPr>
            <p:ph type="title"/>
          </p:nvPr>
        </p:nvSpPr>
        <p:spPr>
          <a:xfrm>
            <a:off x="937760" y="188912"/>
            <a:ext cx="6693126" cy="1600200"/>
          </a:xfrm>
        </p:spPr>
        <p:txBody>
          <a:bodyPr/>
          <a:lstStyle/>
          <a:p>
            <a:r>
              <a:rPr lang="en-IN" b="1"/>
              <a:t>Genesis(ERP)</a:t>
            </a:r>
            <a:br>
              <a:rPr lang="en-IN" b="1"/>
            </a:br>
            <a:endParaRPr lang="en-IN"/>
          </a:p>
        </p:txBody>
      </p:sp>
      <p:sp>
        <p:nvSpPr>
          <p:cNvPr id="3" name="Content Placeholder 2">
            <a:extLst>
              <a:ext uri="{FF2B5EF4-FFF2-40B4-BE49-F238E27FC236}">
                <a16:creationId xmlns:a16="http://schemas.microsoft.com/office/drawing/2014/main" id="{BD09CE87-3428-C093-BD79-BE8D01C725DE}"/>
              </a:ext>
            </a:extLst>
          </p:cNvPr>
          <p:cNvSpPr>
            <a:spLocks noGrp="1"/>
          </p:cNvSpPr>
          <p:nvPr>
            <p:ph idx="1"/>
          </p:nvPr>
        </p:nvSpPr>
        <p:spPr>
          <a:xfrm>
            <a:off x="6316889" y="1638754"/>
            <a:ext cx="6172200" cy="4380593"/>
          </a:xfrm>
        </p:spPr>
        <p:txBody>
          <a:bodyPr>
            <a:normAutofit fontScale="85000" lnSpcReduction="20000"/>
          </a:bodyPr>
          <a:lstStyle/>
          <a:p>
            <a:r>
              <a:rPr lang="en-US" sz="2600" b="1"/>
              <a:t>Inventory Management</a:t>
            </a:r>
          </a:p>
          <a:p>
            <a:pPr marL="0" indent="0">
              <a:buNone/>
            </a:pPr>
            <a:r>
              <a:rPr lang="en-US" sz="2300" b="1"/>
              <a:t>1.Real-Time Tracking</a:t>
            </a:r>
            <a:endParaRPr lang="en-US" sz="2300"/>
          </a:p>
          <a:p>
            <a:pPr>
              <a:buFont typeface="Arial" pitchFamily="34" charset="0"/>
              <a:buChar char="•"/>
            </a:pPr>
            <a:r>
              <a:rPr lang="en-US" sz="1800"/>
              <a:t>Up-to-date visibility of stock across locations</a:t>
            </a:r>
          </a:p>
          <a:p>
            <a:pPr>
              <a:buFont typeface="Arial" pitchFamily="34" charset="0"/>
              <a:buChar char="•"/>
            </a:pPr>
            <a:r>
              <a:rPr lang="en-US" sz="1800"/>
              <a:t>Minimizes stockouts and overstock</a:t>
            </a:r>
          </a:p>
          <a:p>
            <a:pPr marL="0" indent="0">
              <a:buNone/>
            </a:pPr>
            <a:r>
              <a:rPr lang="en-US" sz="2300" b="1"/>
              <a:t>2.Demand Forecasting</a:t>
            </a:r>
            <a:endParaRPr lang="en-US" sz="2300"/>
          </a:p>
          <a:p>
            <a:pPr>
              <a:buFont typeface="Arial" pitchFamily="34" charset="0"/>
              <a:buChar char="•"/>
            </a:pPr>
            <a:r>
              <a:rPr lang="en-US" sz="1800"/>
              <a:t>Analyzes sales data for future demand predictions</a:t>
            </a:r>
          </a:p>
          <a:p>
            <a:pPr>
              <a:buFont typeface="Arial" pitchFamily="34" charset="0"/>
              <a:buChar char="•"/>
            </a:pPr>
            <a:r>
              <a:rPr lang="en-US" sz="1800"/>
              <a:t>Reduces risk of excess inventory</a:t>
            </a:r>
          </a:p>
          <a:p>
            <a:r>
              <a:rPr lang="en-US" sz="2600" b="1"/>
              <a:t>Financial Reporting</a:t>
            </a:r>
          </a:p>
          <a:p>
            <a:pPr>
              <a:buFont typeface="+mj-lt"/>
              <a:buAutoNum type="arabicPeriod"/>
            </a:pPr>
            <a:r>
              <a:rPr lang="en-US" sz="2300" b="1"/>
              <a:t>Budgeting and Forecasting</a:t>
            </a:r>
            <a:endParaRPr lang="en-US" sz="2300"/>
          </a:p>
          <a:p>
            <a:pPr marL="742950" lvl="1" indent="-285750">
              <a:buFont typeface="+mj-lt"/>
              <a:buAutoNum type="arabicPeriod"/>
            </a:pPr>
            <a:r>
              <a:rPr lang="en-US" sz="1800"/>
              <a:t>Manages budgets and forecasts future performance</a:t>
            </a:r>
          </a:p>
          <a:p>
            <a:pPr marL="742950" lvl="1" indent="-285750">
              <a:buFont typeface="+mj-lt"/>
              <a:buAutoNum type="arabicPeriod"/>
            </a:pPr>
            <a:r>
              <a:rPr lang="en-US" sz="1800"/>
              <a:t>Compares actual results with budgeted figures</a:t>
            </a:r>
          </a:p>
          <a:p>
            <a:pPr>
              <a:buFont typeface="+mj-lt"/>
              <a:buAutoNum type="arabicPeriod"/>
            </a:pPr>
            <a:r>
              <a:rPr lang="en-US" sz="2300" b="1"/>
              <a:t>Auditing and Accountability</a:t>
            </a:r>
            <a:endParaRPr lang="en-US" sz="2300"/>
          </a:p>
          <a:p>
            <a:pPr marL="742950" lvl="1" indent="-285750">
              <a:buFont typeface="+mj-lt"/>
              <a:buAutoNum type="arabicPeriod"/>
            </a:pPr>
            <a:r>
              <a:rPr lang="en-US" sz="1800"/>
              <a:t>Detailed transaction tracking</a:t>
            </a:r>
          </a:p>
          <a:p>
            <a:pPr marL="742950" lvl="1" indent="-285750">
              <a:buFont typeface="+mj-lt"/>
              <a:buAutoNum type="arabicPeriod"/>
            </a:pPr>
            <a:r>
              <a:rPr lang="en-US" sz="1800"/>
              <a:t>Enhances transparency and auditing processes</a:t>
            </a:r>
          </a:p>
          <a:p>
            <a:endParaRPr lang="en-IN"/>
          </a:p>
        </p:txBody>
      </p:sp>
      <p:pic>
        <p:nvPicPr>
          <p:cNvPr id="9" name="Picture 8">
            <a:extLst>
              <a:ext uri="{FF2B5EF4-FFF2-40B4-BE49-F238E27FC236}">
                <a16:creationId xmlns:a16="http://schemas.microsoft.com/office/drawing/2014/main" id="{2E76E075-EE2D-0C2C-5242-3B46BBA2B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241" y="1789112"/>
            <a:ext cx="5509759" cy="3860574"/>
          </a:xfrm>
          <a:prstGeom prst="rect">
            <a:avLst/>
          </a:prstGeom>
        </p:spPr>
      </p:pic>
    </p:spTree>
    <p:extLst>
      <p:ext uri="{BB962C8B-B14F-4D97-AF65-F5344CB8AC3E}">
        <p14:creationId xmlns:p14="http://schemas.microsoft.com/office/powerpoint/2010/main" val="2995760744"/>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sp>
        <p:nvSpPr>
          <p:cNvPr id="34" name="Rectangle 33">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sz="800"/>
          </a:p>
        </p:txBody>
      </p:sp>
      <p:grpSp>
        <p:nvGrpSpPr>
          <p:cNvPr id="36" name="Group 35">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37" name="Freeform: Shape 36">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sp>
          <p:nvSpPr>
            <p:cNvPr id="38" name="Freeform: Shape 37">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sp>
          <p:nvSpPr>
            <p:cNvPr id="39" name="Freeform: Shape 38">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sp>
          <p:nvSpPr>
            <p:cNvPr id="40" name="Freeform: Shape 39">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grpSp>
      <p:sp>
        <p:nvSpPr>
          <p:cNvPr id="2" name="Title 1">
            <a:extLst>
              <a:ext uri="{FF2B5EF4-FFF2-40B4-BE49-F238E27FC236}">
                <a16:creationId xmlns:a16="http://schemas.microsoft.com/office/drawing/2014/main" id="{0465953E-353B-C670-C30A-5424AD1E75CB}"/>
              </a:ext>
            </a:extLst>
          </p:cNvPr>
          <p:cNvSpPr>
            <a:spLocks noGrp="1"/>
          </p:cNvSpPr>
          <p:nvPr>
            <p:ph type="title"/>
          </p:nvPr>
        </p:nvSpPr>
        <p:spPr>
          <a:xfrm>
            <a:off x="640080" y="1243013"/>
            <a:ext cx="3855720" cy="4371974"/>
          </a:xfrm>
        </p:spPr>
        <p:txBody>
          <a:bodyPr>
            <a:normAutofit/>
          </a:bodyPr>
          <a:lstStyle/>
          <a:p>
            <a:pPr algn="ctr"/>
            <a:r>
              <a:rPr lang="en-US" sz="3600">
                <a:solidFill>
                  <a:schemeClr val="tx2"/>
                </a:solidFill>
                <a:ea typeface="+mj-lt"/>
                <a:cs typeface="+mj-lt"/>
              </a:rPr>
              <a:t>Price of Software</a:t>
            </a:r>
            <a:br>
              <a:rPr lang="en-US" sz="3600">
                <a:solidFill>
                  <a:schemeClr val="tx2"/>
                </a:solidFill>
                <a:ea typeface="+mj-lt"/>
                <a:cs typeface="+mj-lt"/>
              </a:rPr>
            </a:br>
            <a:r>
              <a:rPr lang="en-US" sz="2800" err="1">
                <a:solidFill>
                  <a:srgbClr val="000000"/>
                </a:solidFill>
                <a:ea typeface="+mj-lt"/>
                <a:cs typeface="+mj-lt"/>
              </a:rPr>
              <a:t>Ginesys ERP</a:t>
            </a:r>
            <a:endParaRPr lang="en-US" sz="3600">
              <a:solidFill>
                <a:schemeClr val="tx2"/>
              </a:solidFill>
            </a:endParaRPr>
          </a:p>
        </p:txBody>
      </p:sp>
      <p:sp>
        <p:nvSpPr>
          <p:cNvPr id="27" name="Content Placeholder 2">
            <a:extLst>
              <a:ext uri="{FF2B5EF4-FFF2-40B4-BE49-F238E27FC236}">
                <a16:creationId xmlns:a16="http://schemas.microsoft.com/office/drawing/2014/main" id="{C7E5435F-7A6F-9600-FB46-1306E5319BD3}"/>
              </a:ext>
            </a:extLst>
          </p:cNvPr>
          <p:cNvSpPr>
            <a:spLocks noGrp="1"/>
          </p:cNvSpPr>
          <p:nvPr>
            <p:ph idx="1"/>
          </p:nvPr>
        </p:nvSpPr>
        <p:spPr>
          <a:xfrm>
            <a:off x="6172200" y="804672"/>
            <a:ext cx="5221224" cy="5230368"/>
          </a:xfrm>
        </p:spPr>
        <p:txBody>
          <a:bodyPr anchor="ctr">
            <a:normAutofit/>
          </a:bodyPr>
          <a:lstStyle/>
          <a:p>
            <a:r>
              <a:rPr lang="en-US" sz="1800" b="1">
                <a:solidFill>
                  <a:schemeClr val="tx2"/>
                </a:solidFill>
                <a:ea typeface="+mn-lt"/>
                <a:cs typeface="+mn-lt"/>
              </a:rPr>
              <a:t>Pricing Model</a:t>
            </a:r>
            <a:r>
              <a:rPr lang="en-US" sz="1800">
                <a:solidFill>
                  <a:schemeClr val="tx2"/>
                </a:solidFill>
                <a:ea typeface="+mn-lt"/>
                <a:cs typeface="+mn-lt"/>
              </a:rPr>
              <a:t>: Ginesys typically offers a subscription-based pricing model or a one-time license fee. The cost can depend on the number of users, the modules selected, and the deployment option (cloud or on-premises).</a:t>
            </a:r>
            <a:endParaRPr lang="en-US" sz="1800">
              <a:solidFill>
                <a:schemeClr val="tx2"/>
              </a:solidFill>
            </a:endParaRPr>
          </a:p>
          <a:p>
            <a:r>
              <a:rPr lang="en-US" sz="1800" b="1">
                <a:solidFill>
                  <a:schemeClr val="tx2"/>
                </a:solidFill>
                <a:ea typeface="+mn-lt"/>
                <a:cs typeface="+mn-lt"/>
              </a:rPr>
              <a:t>Estimated Cost</a:t>
            </a:r>
            <a:r>
              <a:rPr lang="en-US" sz="1800">
                <a:solidFill>
                  <a:schemeClr val="tx2"/>
                </a:solidFill>
                <a:ea typeface="+mn-lt"/>
                <a:cs typeface="+mn-lt"/>
              </a:rPr>
              <a:t>: Exact figures can vary, but Ginesys is known for catering to mid-sized and large retail businesses. Basic packages might start around $10,000-$20,000 annually for smaller deployments and can go up significantly for larger, more complex installations.</a:t>
            </a:r>
            <a:endParaRPr lang="en-US" sz="1800">
              <a:solidFill>
                <a:schemeClr val="tx2"/>
              </a:solidFill>
            </a:endParaRPr>
          </a:p>
          <a:p>
            <a:endParaRPr lang="en-US" sz="1800">
              <a:solidFill>
                <a:schemeClr val="tx2"/>
              </a:solidFill>
            </a:endParaRPr>
          </a:p>
        </p:txBody>
      </p:sp>
    </p:spTree>
    <p:extLst>
      <p:ext uri="{BB962C8B-B14F-4D97-AF65-F5344CB8AC3E}">
        <p14:creationId xmlns:p14="http://schemas.microsoft.com/office/powerpoint/2010/main" val="168413064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sp>
        <p:nvSpPr>
          <p:cNvPr id="34" name="Rectangle 33">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sz="800"/>
          </a:p>
        </p:txBody>
      </p:sp>
      <p:grpSp>
        <p:nvGrpSpPr>
          <p:cNvPr id="36" name="Group 35">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37" name="Freeform: Shape 36">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sp>
          <p:nvSpPr>
            <p:cNvPr id="38" name="Freeform: Shape 37">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sp>
          <p:nvSpPr>
            <p:cNvPr id="39" name="Freeform: Shape 38">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sp>
          <p:nvSpPr>
            <p:cNvPr id="40" name="Freeform: Shape 39">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grpSp>
      <p:sp>
        <p:nvSpPr>
          <p:cNvPr id="2" name="Title 1">
            <a:extLst>
              <a:ext uri="{FF2B5EF4-FFF2-40B4-BE49-F238E27FC236}">
                <a16:creationId xmlns:a16="http://schemas.microsoft.com/office/drawing/2014/main" id="{0465953E-353B-C670-C30A-5424AD1E75CB}"/>
              </a:ext>
            </a:extLst>
          </p:cNvPr>
          <p:cNvSpPr>
            <a:spLocks noGrp="1"/>
          </p:cNvSpPr>
          <p:nvPr>
            <p:ph type="title"/>
          </p:nvPr>
        </p:nvSpPr>
        <p:spPr>
          <a:xfrm>
            <a:off x="640080" y="1243013"/>
            <a:ext cx="3855720" cy="4371974"/>
          </a:xfrm>
        </p:spPr>
        <p:txBody>
          <a:bodyPr>
            <a:normAutofit/>
          </a:bodyPr>
          <a:lstStyle/>
          <a:p>
            <a:pPr algn="ctr"/>
            <a:r>
              <a:rPr lang="en-US" sz="3600">
                <a:solidFill>
                  <a:schemeClr val="tx2"/>
                </a:solidFill>
                <a:ea typeface="+mj-lt"/>
                <a:cs typeface="+mj-lt"/>
              </a:rPr>
              <a:t>Price of Software</a:t>
            </a:r>
            <a:br>
              <a:rPr lang="en-US" sz="3600">
                <a:solidFill>
                  <a:schemeClr val="tx2"/>
                </a:solidFill>
                <a:ea typeface="+mj-lt"/>
                <a:cs typeface="+mj-lt"/>
              </a:rPr>
            </a:br>
            <a:r>
              <a:rPr lang="en-US" sz="2600">
                <a:solidFill>
                  <a:srgbClr val="000000"/>
                </a:solidFill>
                <a:ea typeface="+mj-lt"/>
                <a:cs typeface="+mj-lt"/>
              </a:rPr>
              <a:t>Oracle ERP</a:t>
            </a:r>
            <a:endParaRPr lang="en-US" sz="3600">
              <a:solidFill>
                <a:schemeClr val="tx2"/>
              </a:solidFill>
              <a:ea typeface="+mj-lt"/>
              <a:cs typeface="+mj-lt"/>
            </a:endParaRPr>
          </a:p>
        </p:txBody>
      </p:sp>
      <p:sp>
        <p:nvSpPr>
          <p:cNvPr id="27" name="Content Placeholder 2">
            <a:extLst>
              <a:ext uri="{FF2B5EF4-FFF2-40B4-BE49-F238E27FC236}">
                <a16:creationId xmlns:a16="http://schemas.microsoft.com/office/drawing/2014/main" id="{C7E5435F-7A6F-9600-FB46-1306E5319BD3}"/>
              </a:ext>
            </a:extLst>
          </p:cNvPr>
          <p:cNvSpPr>
            <a:spLocks noGrp="1"/>
          </p:cNvSpPr>
          <p:nvPr>
            <p:ph idx="1"/>
          </p:nvPr>
        </p:nvSpPr>
        <p:spPr>
          <a:xfrm>
            <a:off x="6172200" y="804672"/>
            <a:ext cx="5221224" cy="5230368"/>
          </a:xfrm>
        </p:spPr>
        <p:txBody>
          <a:bodyPr anchor="ctr">
            <a:normAutofit fontScale="92500" lnSpcReduction="20000"/>
          </a:bodyPr>
          <a:lstStyle/>
          <a:p>
            <a:pPr marL="0" indent="0">
              <a:buNone/>
            </a:pPr>
            <a:endParaRPr lang="en-US">
              <a:solidFill>
                <a:srgbClr val="000000"/>
              </a:solidFill>
              <a:ea typeface="+mn-lt"/>
              <a:cs typeface="+mn-lt"/>
            </a:endParaRPr>
          </a:p>
          <a:p>
            <a:r>
              <a:rPr lang="en-US">
                <a:solidFill>
                  <a:schemeClr val="tx2"/>
                </a:solidFill>
                <a:latin typeface="Arial"/>
                <a:ea typeface="+mn-lt"/>
                <a:cs typeface="Arial"/>
              </a:rPr>
              <a:t>•</a:t>
            </a:r>
            <a:r>
              <a:rPr lang="en-US" b="1">
                <a:solidFill>
                  <a:srgbClr val="000000"/>
                </a:solidFill>
                <a:ea typeface="+mn-lt"/>
                <a:cs typeface="+mn-lt"/>
              </a:rPr>
              <a:t>Pricing Model</a:t>
            </a:r>
            <a:r>
              <a:rPr lang="en-US">
                <a:solidFill>
                  <a:srgbClr val="000000"/>
                </a:solidFill>
                <a:ea typeface="+mn-lt"/>
                <a:cs typeface="+mn-lt"/>
              </a:rPr>
              <a:t>: Oracle ERP Cloud is usually priced on a subscription basis, with costs determined by the number of users and the specific functionalities needed. Oracle also offers various deployment options including cloud, on-premises, and hybrid.</a:t>
            </a:r>
            <a:endParaRPr lang="en-US"/>
          </a:p>
          <a:p>
            <a:r>
              <a:rPr lang="en-US">
                <a:solidFill>
                  <a:schemeClr val="tx2"/>
                </a:solidFill>
                <a:latin typeface="Arial"/>
                <a:ea typeface="+mn-lt"/>
                <a:cs typeface="Arial"/>
              </a:rPr>
              <a:t>•</a:t>
            </a:r>
            <a:r>
              <a:rPr lang="en-US" b="1">
                <a:solidFill>
                  <a:srgbClr val="000000"/>
                </a:solidFill>
                <a:ea typeface="+mn-lt"/>
                <a:cs typeface="+mn-lt"/>
              </a:rPr>
              <a:t>Estimated Cost</a:t>
            </a:r>
            <a:r>
              <a:rPr lang="en-US">
                <a:solidFill>
                  <a:srgbClr val="000000"/>
                </a:solidFill>
                <a:ea typeface="+mn-lt"/>
                <a:cs typeface="+mn-lt"/>
              </a:rPr>
              <a:t>: Pricing for Oracle ERP Cloud can start from around $50,000 annually for small to mid-sized organizations and can scale up to hundreds of thousands or more for large enterprises with extensive needs.</a:t>
            </a:r>
          </a:p>
          <a:p>
            <a:endParaRPr lang="en-US" sz="1800">
              <a:solidFill>
                <a:schemeClr val="tx2"/>
              </a:solidFill>
            </a:endParaRPr>
          </a:p>
        </p:txBody>
      </p:sp>
    </p:spTree>
    <p:extLst>
      <p:ext uri="{BB962C8B-B14F-4D97-AF65-F5344CB8AC3E}">
        <p14:creationId xmlns:p14="http://schemas.microsoft.com/office/powerpoint/2010/main" val="2621727350"/>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7" name="Rectangle 106">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sp>
        <p:nvSpPr>
          <p:cNvPr id="2" name="Title 1">
            <a:extLst>
              <a:ext uri="{FF2B5EF4-FFF2-40B4-BE49-F238E27FC236}">
                <a16:creationId xmlns:a16="http://schemas.microsoft.com/office/drawing/2014/main" id="{B686A6EB-A824-4A2D-040B-75E814163D7D}"/>
              </a:ext>
            </a:extLst>
          </p:cNvPr>
          <p:cNvSpPr>
            <a:spLocks noGrp="1"/>
          </p:cNvSpPr>
          <p:nvPr>
            <p:ph type="title"/>
          </p:nvPr>
        </p:nvSpPr>
        <p:spPr>
          <a:xfrm>
            <a:off x="838200" y="365125"/>
            <a:ext cx="10515600" cy="1325563"/>
          </a:xfrm>
        </p:spPr>
        <p:txBody>
          <a:bodyPr>
            <a:normAutofit/>
          </a:bodyPr>
          <a:lstStyle/>
          <a:p>
            <a:r>
              <a:rPr lang="en-US" sz="5400" b="1" u="sng"/>
              <a:t>Competitor software usage</a:t>
            </a:r>
            <a:endParaRPr lang="en-IN" sz="5400" b="1" u="sng"/>
          </a:p>
        </p:txBody>
      </p:sp>
      <p:sp>
        <p:nvSpPr>
          <p:cNvPr id="108"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Aptos" panose="020B0004020202020204"/>
                <a:ea typeface="+mn-ea"/>
                <a:cs typeface="+mn-cs"/>
              </a:defRPr>
            </a:lvl1pPr>
            <a:lvl2pPr marL="457200" algn="l" defTabSz="914400" rtl="0" eaLnBrk="1" latinLnBrk="0" hangingPunct="1">
              <a:defRPr sz="1800" kern="1200">
                <a:solidFill>
                  <a:srgbClr val="FFFFFF"/>
                </a:solidFill>
                <a:latin typeface="Aptos" panose="020B0004020202020204"/>
                <a:ea typeface="+mn-ea"/>
                <a:cs typeface="+mn-cs"/>
              </a:defRPr>
            </a:lvl2pPr>
            <a:lvl3pPr marL="914400" algn="l" defTabSz="914400" rtl="0" eaLnBrk="1" latinLnBrk="0" hangingPunct="1">
              <a:defRPr sz="1800" kern="1200">
                <a:solidFill>
                  <a:srgbClr val="FFFFFF"/>
                </a:solidFill>
                <a:latin typeface="Aptos" panose="020B0004020202020204"/>
                <a:ea typeface="+mn-ea"/>
                <a:cs typeface="+mn-cs"/>
              </a:defRPr>
            </a:lvl3pPr>
            <a:lvl4pPr marL="1371600" algn="l" defTabSz="914400" rtl="0" eaLnBrk="1" latinLnBrk="0" hangingPunct="1">
              <a:defRPr sz="1800" kern="1200">
                <a:solidFill>
                  <a:srgbClr val="FFFFFF"/>
                </a:solidFill>
                <a:latin typeface="Aptos" panose="020B0004020202020204"/>
                <a:ea typeface="+mn-ea"/>
                <a:cs typeface="+mn-cs"/>
              </a:defRPr>
            </a:lvl4pPr>
            <a:lvl5pPr marL="1828800" algn="l" defTabSz="914400" rtl="0" eaLnBrk="1" latinLnBrk="0" hangingPunct="1">
              <a:defRPr sz="1800" kern="1200">
                <a:solidFill>
                  <a:srgbClr val="FFFFFF"/>
                </a:solidFill>
                <a:latin typeface="Aptos" panose="020B0004020202020204"/>
                <a:ea typeface="+mn-ea"/>
                <a:cs typeface="+mn-cs"/>
              </a:defRPr>
            </a:lvl5pPr>
            <a:lvl6pPr marL="2286000" algn="l" defTabSz="914400" rtl="0" eaLnBrk="1" latinLnBrk="0" hangingPunct="1">
              <a:defRPr sz="1800" kern="1200">
                <a:solidFill>
                  <a:srgbClr val="FFFFFF"/>
                </a:solidFill>
                <a:latin typeface="Aptos" panose="020B0004020202020204"/>
                <a:ea typeface="+mn-ea"/>
                <a:cs typeface="+mn-cs"/>
              </a:defRPr>
            </a:lvl6pPr>
            <a:lvl7pPr marL="2743200" algn="l" defTabSz="914400" rtl="0" eaLnBrk="1" latinLnBrk="0" hangingPunct="1">
              <a:defRPr sz="1800" kern="1200">
                <a:solidFill>
                  <a:srgbClr val="FFFFFF"/>
                </a:solidFill>
                <a:latin typeface="Aptos" panose="020B0004020202020204"/>
                <a:ea typeface="+mn-ea"/>
                <a:cs typeface="+mn-cs"/>
              </a:defRPr>
            </a:lvl7pPr>
            <a:lvl8pPr marL="3200400" algn="l" defTabSz="914400" rtl="0" eaLnBrk="1" latinLnBrk="0" hangingPunct="1">
              <a:defRPr sz="1800" kern="1200">
                <a:solidFill>
                  <a:srgbClr val="FFFFFF"/>
                </a:solidFill>
                <a:latin typeface="Aptos" panose="020B0004020202020204"/>
                <a:ea typeface="+mn-ea"/>
                <a:cs typeface="+mn-cs"/>
              </a:defRPr>
            </a:lvl8pPr>
            <a:lvl9pPr marL="3657600" algn="l" defTabSz="914400" rtl="0" eaLnBrk="1" latinLnBrk="0" hangingPunct="1">
              <a:defRPr sz="1800" kern="1200">
                <a:solidFill>
                  <a:srgbClr val="FFFFFF"/>
                </a:solidFill>
                <a:latin typeface="Aptos" panose="020B0004020202020204"/>
                <a:ea typeface="+mn-ea"/>
                <a:cs typeface="+mn-cs"/>
              </a:defRPr>
            </a:lvl9pPr>
          </a:lstStyle>
          <a:p>
            <a:pPr algn="ctr"/>
            <a:endParaRPr lang="en-US"/>
          </a:p>
        </p:txBody>
      </p:sp>
      <p:pic>
        <p:nvPicPr>
          <p:cNvPr id="4" name="Picture 2" descr="Skechers Logo - LogoDix">
            <a:extLst>
              <a:ext uri="{FF2B5EF4-FFF2-40B4-BE49-F238E27FC236}">
                <a16:creationId xmlns:a16="http://schemas.microsoft.com/office/drawing/2014/main" id="{4F30FE38-C2C7-8754-4B3C-0DF80F479A5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272379" y="2485772"/>
            <a:ext cx="1667672" cy="65345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Discover Campus Shoes, the Iconic Indian Footwear Brand">
            <a:extLst>
              <a:ext uri="{FF2B5EF4-FFF2-40B4-BE49-F238E27FC236}">
                <a16:creationId xmlns:a16="http://schemas.microsoft.com/office/drawing/2014/main" id="{9674A2DE-FD25-FC6E-ED8E-0F5773B3C76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070268" y="2475160"/>
            <a:ext cx="1805506" cy="94728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YOHO Authorized Retailers | YOHO Vape - A Canada's newest vape brand ...">
            <a:extLst>
              <a:ext uri="{FF2B5EF4-FFF2-40B4-BE49-F238E27FC236}">
                <a16:creationId xmlns:a16="http://schemas.microsoft.com/office/drawing/2014/main" id="{3ABD8D7C-3E02-51D9-AF42-10120035A4D5}"/>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461798" y="2228087"/>
            <a:ext cx="2377669" cy="88129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1FF03A0-18B1-A4EA-1E53-F649713C85D2}"/>
              </a:ext>
            </a:extLst>
          </p:cNvPr>
          <p:cNvSpPr txBox="1"/>
          <p:nvPr/>
        </p:nvSpPr>
        <p:spPr>
          <a:xfrm>
            <a:off x="952879" y="3228416"/>
            <a:ext cx="2229696" cy="326429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49224">
              <a:spcAft>
                <a:spcPts val="600"/>
              </a:spcAft>
            </a:pPr>
            <a:r>
              <a:rPr lang="en-US" sz="1136" b="1" u="sng" kern="1200">
                <a:solidFill>
                  <a:schemeClr val="tx1"/>
                </a:solidFill>
                <a:latin typeface="+mn-lt"/>
                <a:ea typeface="+mn-ea"/>
                <a:cs typeface="+mn-cs"/>
              </a:rPr>
              <a:t>THEY USE -: </a:t>
            </a:r>
            <a:r>
              <a:rPr lang="en-US" sz="1136" b="1" kern="1200">
                <a:solidFill>
                  <a:schemeClr val="tx1"/>
                </a:solidFill>
                <a:latin typeface="+mn-lt"/>
                <a:ea typeface="+mn-ea"/>
                <a:cs typeface="+mn-cs"/>
              </a:rPr>
              <a:t>Genesis</a:t>
            </a:r>
            <a:r>
              <a:rPr lang="en-US" sz="1136" kern="1200">
                <a:solidFill>
                  <a:schemeClr val="tx1"/>
                </a:solidFill>
                <a:latin typeface="+mn-lt"/>
                <a:ea typeface="+mn-ea"/>
                <a:cs typeface="+mn-cs"/>
              </a:rPr>
              <a:t> which is work in :-</a:t>
            </a:r>
          </a:p>
          <a:p>
            <a:pPr defTabSz="649224">
              <a:spcAft>
                <a:spcPts val="600"/>
              </a:spcAft>
            </a:pPr>
            <a:r>
              <a:rPr lang="en-IN" sz="1278" b="1" kern="1200">
                <a:solidFill>
                  <a:schemeClr val="tx1"/>
                </a:solidFill>
                <a:latin typeface="+mn-lt"/>
                <a:ea typeface="+mn-ea"/>
                <a:cs typeface="+mn-cs"/>
              </a:rPr>
              <a:t>         .Inventory Management</a:t>
            </a:r>
          </a:p>
          <a:p>
            <a:pPr defTabSz="649224">
              <a:spcAft>
                <a:spcPts val="600"/>
              </a:spcAft>
            </a:pPr>
            <a:r>
              <a:rPr lang="en-IN" sz="1278" b="1" kern="1200">
                <a:solidFill>
                  <a:schemeClr val="tx1"/>
                </a:solidFill>
                <a:latin typeface="+mn-lt"/>
                <a:ea typeface="+mn-ea"/>
                <a:cs typeface="+mn-cs"/>
              </a:rPr>
              <a:t>        Supply chain operations</a:t>
            </a:r>
          </a:p>
          <a:p>
            <a:pPr defTabSz="649224">
              <a:spcAft>
                <a:spcPts val="600"/>
              </a:spcAft>
            </a:pPr>
            <a:r>
              <a:rPr lang="en-US" sz="1278" b="1" kern="1200">
                <a:solidFill>
                  <a:schemeClr val="tx1"/>
                </a:solidFill>
                <a:latin typeface="+mn-lt"/>
                <a:ea typeface="+mn-ea"/>
                <a:cs typeface="+mn-cs"/>
              </a:rPr>
              <a:t>        . Finance</a:t>
            </a:r>
          </a:p>
          <a:p>
            <a:pPr defTabSz="649224">
              <a:spcAft>
                <a:spcPts val="600"/>
              </a:spcAft>
            </a:pPr>
            <a:r>
              <a:rPr lang="en-US" sz="1278" b="1" kern="1200">
                <a:solidFill>
                  <a:schemeClr val="tx1"/>
                </a:solidFill>
                <a:latin typeface="+mn-lt"/>
                <a:ea typeface="+mn-ea"/>
                <a:cs typeface="+mn-cs"/>
              </a:rPr>
              <a:t>        .customer relationship management</a:t>
            </a:r>
            <a:endParaRPr lang="en-IN" sz="1278" b="1" kern="1200">
              <a:solidFill>
                <a:schemeClr val="tx1"/>
              </a:solidFill>
              <a:latin typeface="+mn-lt"/>
              <a:ea typeface="+mn-ea"/>
              <a:cs typeface="+mn-cs"/>
            </a:endParaRPr>
          </a:p>
          <a:p>
            <a:pPr defTabSz="649224">
              <a:spcAft>
                <a:spcPts val="600"/>
              </a:spcAft>
            </a:pPr>
            <a:endParaRPr lang="en-US" sz="1136" kern="1200">
              <a:solidFill>
                <a:schemeClr val="tx1"/>
              </a:solidFill>
              <a:latin typeface="+mn-lt"/>
              <a:ea typeface="+mn-ea"/>
              <a:cs typeface="+mn-cs"/>
            </a:endParaRPr>
          </a:p>
          <a:p>
            <a:pPr defTabSz="649224">
              <a:spcAft>
                <a:spcPts val="600"/>
              </a:spcAft>
            </a:pPr>
            <a:r>
              <a:rPr lang="en-US" sz="1136" kern="1200">
                <a:solidFill>
                  <a:schemeClr val="tx1"/>
                </a:solidFill>
                <a:latin typeface="+mn-lt"/>
                <a:ea typeface="+mn-ea"/>
                <a:cs typeface="+mn-cs"/>
              </a:rPr>
              <a:t>The price is decided by the corporate</a:t>
            </a:r>
          </a:p>
          <a:p>
            <a:pPr defTabSz="649224">
              <a:spcAft>
                <a:spcPts val="600"/>
              </a:spcAft>
            </a:pPr>
            <a:r>
              <a:rPr lang="en-US" sz="1136" kern="1200">
                <a:solidFill>
                  <a:schemeClr val="tx1"/>
                </a:solidFill>
                <a:latin typeface="+mn-lt"/>
                <a:ea typeface="+mn-ea"/>
                <a:cs typeface="+mn-cs"/>
              </a:rPr>
              <a:t> </a:t>
            </a:r>
          </a:p>
          <a:p>
            <a:pPr defTabSz="649224">
              <a:spcAft>
                <a:spcPts val="600"/>
              </a:spcAft>
            </a:pPr>
            <a:r>
              <a:rPr lang="en-US" sz="1136" kern="1200">
                <a:solidFill>
                  <a:schemeClr val="tx1"/>
                </a:solidFill>
                <a:latin typeface="+mn-lt"/>
                <a:ea typeface="+mn-ea"/>
                <a:cs typeface="+mn-cs"/>
              </a:rPr>
              <a:t>Issued Faced by them :- Lack of employees, sometimes stocks out </a:t>
            </a:r>
            <a:endParaRPr lang="en-IN" sz="1600"/>
          </a:p>
        </p:txBody>
      </p:sp>
      <p:sp>
        <p:nvSpPr>
          <p:cNvPr id="10" name="TextBox 9">
            <a:extLst>
              <a:ext uri="{FF2B5EF4-FFF2-40B4-BE49-F238E27FC236}">
                <a16:creationId xmlns:a16="http://schemas.microsoft.com/office/drawing/2014/main" id="{D9EC1484-DC2F-7078-977B-5649A2EB88CB}"/>
              </a:ext>
            </a:extLst>
          </p:cNvPr>
          <p:cNvSpPr txBox="1"/>
          <p:nvPr/>
        </p:nvSpPr>
        <p:spPr>
          <a:xfrm>
            <a:off x="3969174" y="3143835"/>
            <a:ext cx="2751705" cy="3661130"/>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49224">
              <a:spcAft>
                <a:spcPts val="600"/>
              </a:spcAft>
            </a:pPr>
            <a:r>
              <a:rPr lang="en-US" sz="1278" kern="1200">
                <a:solidFill>
                  <a:schemeClr val="tx1">
                    <a:alpha val="80000"/>
                  </a:schemeClr>
                </a:solidFill>
                <a:latin typeface="+mn-lt"/>
                <a:ea typeface="+mn-ea"/>
                <a:cs typeface="+mn-cs"/>
              </a:rPr>
              <a:t>They use </a:t>
            </a:r>
            <a:r>
              <a:rPr lang="en-US" sz="1278" b="1" kern="1200">
                <a:solidFill>
                  <a:schemeClr val="tx1">
                    <a:alpha val="80000"/>
                  </a:schemeClr>
                </a:solidFill>
                <a:latin typeface="+mn-lt"/>
                <a:ea typeface="+mn-ea"/>
                <a:cs typeface="+mn-cs"/>
              </a:rPr>
              <a:t>Aurical software </a:t>
            </a:r>
            <a:r>
              <a:rPr lang="en-US" sz="1278" kern="1200">
                <a:solidFill>
                  <a:schemeClr val="tx1">
                    <a:alpha val="80000"/>
                  </a:schemeClr>
                </a:solidFill>
                <a:latin typeface="+mn-lt"/>
                <a:ea typeface="+mn-ea"/>
                <a:cs typeface="+mn-cs"/>
              </a:rPr>
              <a:t>which work in :-</a:t>
            </a:r>
          </a:p>
          <a:p>
            <a:pPr defTabSz="649224">
              <a:spcAft>
                <a:spcPts val="600"/>
              </a:spcAft>
            </a:pPr>
            <a:r>
              <a:rPr lang="en-US" sz="1278" b="1" kern="1200">
                <a:solidFill>
                  <a:schemeClr val="tx1">
                    <a:alpha val="80000"/>
                  </a:schemeClr>
                </a:solidFill>
                <a:latin typeface="+mn-lt"/>
                <a:ea typeface="+mn-ea"/>
                <a:cs typeface="+mn-cs"/>
              </a:rPr>
              <a:t>.Student Management</a:t>
            </a:r>
          </a:p>
          <a:p>
            <a:pPr defTabSz="649224">
              <a:spcAft>
                <a:spcPts val="600"/>
              </a:spcAft>
            </a:pPr>
            <a:r>
              <a:rPr lang="en-US" sz="1278" kern="1200">
                <a:solidFill>
                  <a:schemeClr val="tx1">
                    <a:alpha val="80000"/>
                  </a:schemeClr>
                </a:solidFill>
                <a:latin typeface="+mn-lt"/>
                <a:ea typeface="+mn-ea"/>
                <a:cs typeface="+mn-cs"/>
              </a:rPr>
              <a:t>Track student enrollment, attendance, grades, and financial aid.</a:t>
            </a:r>
          </a:p>
          <a:p>
            <a:pPr defTabSz="649224">
              <a:spcAft>
                <a:spcPts val="600"/>
              </a:spcAft>
            </a:pPr>
            <a:r>
              <a:rPr lang="en-US" sz="1278" b="1" kern="1200">
                <a:solidFill>
                  <a:schemeClr val="tx1">
                    <a:alpha val="80000"/>
                  </a:schemeClr>
                </a:solidFill>
                <a:latin typeface="+mn-lt"/>
                <a:ea typeface="+mn-ea"/>
                <a:cs typeface="+mn-cs"/>
              </a:rPr>
              <a:t>.Course Scheduling &amp; Registration</a:t>
            </a:r>
          </a:p>
          <a:p>
            <a:pPr defTabSz="649224">
              <a:spcAft>
                <a:spcPts val="600"/>
              </a:spcAft>
            </a:pPr>
            <a:r>
              <a:rPr lang="en-US" sz="1278" kern="1200">
                <a:solidFill>
                  <a:schemeClr val="tx1">
                    <a:alpha val="80000"/>
                  </a:schemeClr>
                </a:solidFill>
                <a:latin typeface="+mn-lt"/>
                <a:ea typeface="+mn-ea"/>
                <a:cs typeface="+mn-cs"/>
              </a:rPr>
              <a:t>Manage course offerings, schedule classes, and facilitate online registration.</a:t>
            </a:r>
          </a:p>
          <a:p>
            <a:pPr defTabSz="649224">
              <a:spcAft>
                <a:spcPts val="600"/>
              </a:spcAft>
            </a:pPr>
            <a:r>
              <a:rPr lang="en-US" sz="1278" b="1" kern="1200">
                <a:solidFill>
                  <a:schemeClr val="tx1">
                    <a:alpha val="80000"/>
                  </a:schemeClr>
                </a:solidFill>
                <a:latin typeface="+mn-lt"/>
                <a:ea typeface="+mn-ea"/>
                <a:cs typeface="+mn-cs"/>
              </a:rPr>
              <a:t>.Faculty &amp; Staff Tools</a:t>
            </a:r>
          </a:p>
          <a:p>
            <a:pPr defTabSz="649224">
              <a:spcAft>
                <a:spcPts val="600"/>
              </a:spcAft>
            </a:pPr>
            <a:r>
              <a:rPr lang="en-US" sz="1278" kern="1200">
                <a:solidFill>
                  <a:schemeClr val="tx1">
                    <a:alpha val="80000"/>
                  </a:schemeClr>
                </a:solidFill>
                <a:latin typeface="+mn-lt"/>
                <a:ea typeface="+mn-ea"/>
                <a:cs typeface="+mn-cs"/>
              </a:rPr>
              <a:t>Provide faculty with tools for grading, communication, and resource management.</a:t>
            </a:r>
          </a:p>
          <a:p>
            <a:pPr marL="0" indent="0">
              <a:spcAft>
                <a:spcPts val="600"/>
              </a:spcAft>
              <a:buNone/>
            </a:pPr>
            <a:endParaRPr lang="en-US" sz="1800">
              <a:solidFill>
                <a:schemeClr val="tx1">
                  <a:alpha val="80000"/>
                </a:schemeClr>
              </a:solidFill>
            </a:endParaRPr>
          </a:p>
        </p:txBody>
      </p:sp>
      <p:sp>
        <p:nvSpPr>
          <p:cNvPr id="12" name="TextBox 11">
            <a:extLst>
              <a:ext uri="{FF2B5EF4-FFF2-40B4-BE49-F238E27FC236}">
                <a16:creationId xmlns:a16="http://schemas.microsoft.com/office/drawing/2014/main" id="{448F8101-1507-A17E-0ED3-8708AA14A103}"/>
              </a:ext>
            </a:extLst>
          </p:cNvPr>
          <p:cNvSpPr txBox="1"/>
          <p:nvPr/>
        </p:nvSpPr>
        <p:spPr>
          <a:xfrm>
            <a:off x="7461798" y="3065808"/>
            <a:ext cx="2610383" cy="3426900"/>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49224">
              <a:spcAft>
                <a:spcPts val="600"/>
              </a:spcAft>
            </a:pPr>
            <a:r>
              <a:rPr lang="en-US" sz="1278" kern="1200">
                <a:solidFill>
                  <a:schemeClr val="tx1">
                    <a:alpha val="80000"/>
                  </a:schemeClr>
                </a:solidFill>
                <a:latin typeface="+mn-lt"/>
                <a:ea typeface="+mn-ea"/>
                <a:cs typeface="+mn-cs"/>
              </a:rPr>
              <a:t>They use </a:t>
            </a:r>
            <a:r>
              <a:rPr lang="en-US" sz="1278" b="1" kern="1200">
                <a:solidFill>
                  <a:schemeClr val="tx1">
                    <a:alpha val="80000"/>
                  </a:schemeClr>
                </a:solidFill>
                <a:latin typeface="+mn-lt"/>
                <a:ea typeface="+mn-ea"/>
                <a:cs typeface="+mn-cs"/>
              </a:rPr>
              <a:t>Aurical software </a:t>
            </a:r>
            <a:r>
              <a:rPr lang="en-US" sz="1278" kern="1200">
                <a:solidFill>
                  <a:schemeClr val="tx1">
                    <a:alpha val="80000"/>
                  </a:schemeClr>
                </a:solidFill>
                <a:latin typeface="+mn-lt"/>
                <a:ea typeface="+mn-ea"/>
                <a:cs typeface="+mn-cs"/>
              </a:rPr>
              <a:t>which work for :-</a:t>
            </a:r>
          </a:p>
          <a:p>
            <a:pPr defTabSz="649224">
              <a:spcAft>
                <a:spcPts val="600"/>
              </a:spcAft>
            </a:pPr>
            <a:r>
              <a:rPr lang="en-US" sz="1278" b="1" kern="1200">
                <a:solidFill>
                  <a:schemeClr val="tx1">
                    <a:alpha val="80000"/>
                  </a:schemeClr>
                </a:solidFill>
                <a:latin typeface="+mn-lt"/>
                <a:ea typeface="+mn-ea"/>
                <a:cs typeface="+mn-cs"/>
              </a:rPr>
              <a:t>.Inventory Management</a:t>
            </a:r>
          </a:p>
          <a:p>
            <a:pPr defTabSz="649224">
              <a:spcAft>
                <a:spcPts val="600"/>
              </a:spcAft>
            </a:pPr>
            <a:r>
              <a:rPr lang="en-US" sz="1278" kern="1200">
                <a:solidFill>
                  <a:schemeClr val="tx1">
                    <a:alpha val="80000"/>
                  </a:schemeClr>
                </a:solidFill>
                <a:latin typeface="+mn-lt"/>
                <a:ea typeface="+mn-ea"/>
                <a:cs typeface="+mn-cs"/>
              </a:rPr>
              <a:t>     Track stock levels, automate replenishment, and optimize inventory allocation across stores.</a:t>
            </a:r>
          </a:p>
          <a:p>
            <a:pPr defTabSz="649224">
              <a:spcAft>
                <a:spcPts val="600"/>
              </a:spcAft>
            </a:pPr>
            <a:r>
              <a:rPr lang="en-US" sz="1278" b="1" kern="1200">
                <a:solidFill>
                  <a:schemeClr val="tx1"/>
                </a:solidFill>
                <a:highlight>
                  <a:srgbClr val="FFFFFF"/>
                </a:highlight>
                <a:latin typeface="DM Sans" pitchFamily="2" charset="0"/>
                <a:ea typeface="+mn-ea"/>
                <a:cs typeface="+mn-cs"/>
              </a:rPr>
              <a:t>.Billing and Invoicing</a:t>
            </a:r>
            <a:r>
              <a:rPr lang="en-US" sz="1278" kern="1200">
                <a:solidFill>
                  <a:schemeClr val="tx1"/>
                </a:solidFill>
                <a:highlight>
                  <a:srgbClr val="FFFFFF"/>
                </a:highlight>
                <a:latin typeface="DM Sans" pitchFamily="2" charset="0"/>
                <a:ea typeface="+mn-ea"/>
                <a:cs typeface="+mn-cs"/>
              </a:rPr>
              <a:t>: Streamlining financial transactions and invoicing processes.</a:t>
            </a:r>
          </a:p>
          <a:p>
            <a:pPr defTabSz="649224">
              <a:spcAft>
                <a:spcPts val="600"/>
              </a:spcAft>
            </a:pPr>
            <a:endParaRPr lang="en-US" sz="1278" kern="1200">
              <a:solidFill>
                <a:schemeClr val="tx1">
                  <a:alpha val="80000"/>
                </a:schemeClr>
              </a:solidFill>
              <a:latin typeface="+mn-lt"/>
              <a:ea typeface="+mn-ea"/>
              <a:cs typeface="+mn-cs"/>
            </a:endParaRPr>
          </a:p>
          <a:p>
            <a:pPr defTabSz="649224">
              <a:spcAft>
                <a:spcPts val="600"/>
              </a:spcAft>
            </a:pPr>
            <a:r>
              <a:rPr lang="en-US" sz="1278" b="1" kern="1200">
                <a:solidFill>
                  <a:schemeClr val="tx1"/>
                </a:solidFill>
                <a:highlight>
                  <a:srgbClr val="FFFFFF"/>
                </a:highlight>
                <a:latin typeface="DM Sans" pitchFamily="2" charset="0"/>
                <a:ea typeface="+mn-ea"/>
                <a:cs typeface="+mn-cs"/>
              </a:rPr>
              <a:t>.Reservation Management</a:t>
            </a:r>
            <a:r>
              <a:rPr lang="en-US" sz="1278" kern="1200">
                <a:solidFill>
                  <a:schemeClr val="tx1"/>
                </a:solidFill>
                <a:highlight>
                  <a:srgbClr val="FFFFFF"/>
                </a:highlight>
                <a:latin typeface="DM Sans" pitchFamily="2" charset="0"/>
                <a:ea typeface="+mn-ea"/>
                <a:cs typeface="+mn-cs"/>
              </a:rPr>
              <a:t>: If used in hospitality, it can manage bookings and customer relationships.</a:t>
            </a:r>
            <a:endParaRPr lang="en-US" sz="1800" b="0" i="0">
              <a:effectLst/>
              <a:highlight>
                <a:srgbClr val="FFFFFF"/>
              </a:highlight>
              <a:latin typeface="DM Sans" pitchFamily="2" charset="0"/>
            </a:endParaRPr>
          </a:p>
        </p:txBody>
      </p:sp>
    </p:spTree>
    <p:extLst>
      <p:ext uri="{BB962C8B-B14F-4D97-AF65-F5344CB8AC3E}">
        <p14:creationId xmlns:p14="http://schemas.microsoft.com/office/powerpoint/2010/main" val="3320606022"/>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0F0F1"/>
          </a:solidFill>
        </p:spPr>
        <p:txBody>
          <a:bodyPr/>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endParaRPr/>
          </a:p>
        </p:txBody>
      </p:sp>
      <p:sp>
        <p:nvSpPr>
          <p:cNvPr id="3" name="Shape 1"/>
          <p:cNvSpPr/>
          <p:nvPr/>
        </p:nvSpPr>
        <p:spPr>
          <a:xfrm>
            <a:off x="0" y="0"/>
            <a:ext cx="12192000" cy="6858000"/>
          </a:xfrm>
          <a:prstGeom prst="rect">
            <a:avLst/>
          </a:prstGeom>
          <a:solidFill>
            <a:srgbClr val="FFFFFF"/>
          </a:solidFill>
        </p:spPr>
        <p:txBody>
          <a:bodyPr/>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endParaRPr/>
          </a:p>
        </p:txBody>
      </p:sp>
      <p:pic>
        <p:nvPicPr>
          <p:cNvPr id="4" name="Image 0" descr="preencoded.png"/>
          <p:cNvPicPr>
            <a:picLocks noChangeAspect="1"/>
          </p:cNvPicPr>
          <p:nvPr/>
        </p:nvPicPr>
        <p:blipFill>
          <a:blip r:embed="rId3"/>
          <a:stretch>
            <a:fillRect/>
          </a:stretch>
        </p:blipFill>
        <p:spPr>
          <a:xfrm>
            <a:off x="0" y="0"/>
            <a:ext cx="12192000" cy="2362696"/>
          </a:xfrm>
          <a:prstGeom prst="rect">
            <a:avLst/>
          </a:prstGeom>
        </p:spPr>
      </p:pic>
      <p:sp>
        <p:nvSpPr>
          <p:cNvPr id="5" name="Text 2"/>
          <p:cNvSpPr/>
          <p:nvPr/>
        </p:nvSpPr>
        <p:spPr>
          <a:xfrm>
            <a:off x="661492" y="3326308"/>
            <a:ext cx="7500243" cy="590649"/>
          </a:xfrm>
          <a:prstGeom prst="rect">
            <a:avLst/>
          </a:prstGeom>
          <a:noFill/>
        </p:spPr>
        <p:txBody>
          <a:bodyPr wrap="non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4651"/>
              </a:lnSpc>
              <a:buNone/>
            </a:pPr>
            <a:r>
              <a:rPr lang="en-US" sz="3721" b="1">
                <a:solidFill>
                  <a:srgbClr val="152D47"/>
                </a:solidFill>
                <a:latin typeface="Crimson Pro" pitchFamily="34" charset="0"/>
                <a:ea typeface="Crimson Pro" pitchFamily="34" charset="-122"/>
                <a:cs typeface="Crimson Pro" pitchFamily="34" charset="-120"/>
              </a:rPr>
              <a:t>Software Usability and Training Issues</a:t>
            </a:r>
            <a:endParaRPr lang="en-US" sz="3721"/>
          </a:p>
        </p:txBody>
      </p:sp>
      <p:sp>
        <p:nvSpPr>
          <p:cNvPr id="6" name="Shape 3"/>
          <p:cNvSpPr/>
          <p:nvPr/>
        </p:nvSpPr>
        <p:spPr>
          <a:xfrm>
            <a:off x="661491" y="4200426"/>
            <a:ext cx="5340052" cy="1693962"/>
          </a:xfrm>
          <a:prstGeom prst="roundRect">
            <a:avLst>
              <a:gd name="adj" fmla="val 1674"/>
            </a:avLst>
          </a:prstGeom>
          <a:solidFill>
            <a:srgbClr val="F2EEEE"/>
          </a:solidFill>
        </p:spPr>
        <p:txBody>
          <a:bodyPr/>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endParaRPr/>
          </a:p>
        </p:txBody>
      </p:sp>
      <p:sp>
        <p:nvSpPr>
          <p:cNvPr id="7" name="Text 4"/>
          <p:cNvSpPr/>
          <p:nvPr/>
        </p:nvSpPr>
        <p:spPr>
          <a:xfrm>
            <a:off x="850503" y="4389438"/>
            <a:ext cx="2362696" cy="295275"/>
          </a:xfrm>
          <a:prstGeom prst="rect">
            <a:avLst/>
          </a:prstGeom>
          <a:noFill/>
        </p:spPr>
        <p:txBody>
          <a:bodyPr wrap="non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2326"/>
              </a:lnSpc>
              <a:buNone/>
            </a:pPr>
            <a:r>
              <a:rPr lang="en-US" sz="1861" b="1">
                <a:solidFill>
                  <a:srgbClr val="4C4C4D"/>
                </a:solidFill>
                <a:latin typeface="Crimson Pro" pitchFamily="34" charset="0"/>
                <a:ea typeface="Crimson Pro" pitchFamily="34" charset="-122"/>
                <a:cs typeface="Crimson Pro" pitchFamily="34" charset="-120"/>
              </a:rPr>
              <a:t>Usability Problems</a:t>
            </a:r>
            <a:endParaRPr lang="en-US" sz="1861"/>
          </a:p>
        </p:txBody>
      </p:sp>
      <p:sp>
        <p:nvSpPr>
          <p:cNvPr id="8" name="Text 5"/>
          <p:cNvSpPr/>
          <p:nvPr/>
        </p:nvSpPr>
        <p:spPr>
          <a:xfrm>
            <a:off x="850503" y="4798120"/>
            <a:ext cx="4962029" cy="907257"/>
          </a:xfrm>
          <a:prstGeom prst="rect">
            <a:avLst/>
          </a:prstGeom>
          <a:noFill/>
        </p:spPr>
        <p:txBody>
          <a:bodyPr wrap="squar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2382"/>
              </a:lnSpc>
              <a:buNone/>
            </a:pPr>
            <a:r>
              <a:rPr lang="en-US" sz="1488">
                <a:solidFill>
                  <a:srgbClr val="4C4C4D"/>
                </a:solidFill>
                <a:latin typeface="Heebo" pitchFamily="34" charset="0"/>
                <a:ea typeface="Heebo" pitchFamily="34" charset="-122"/>
                <a:cs typeface="Heebo" pitchFamily="34" charset="-120"/>
              </a:rPr>
              <a:t>Software can be clunky and difficult to navigate, which makes it time-consuming and frustrating for employees to complete their tasks.</a:t>
            </a:r>
            <a:endParaRPr lang="en-US" sz="1488"/>
          </a:p>
        </p:txBody>
      </p:sp>
      <p:sp>
        <p:nvSpPr>
          <p:cNvPr id="9" name="Shape 6"/>
          <p:cNvSpPr/>
          <p:nvPr/>
        </p:nvSpPr>
        <p:spPr>
          <a:xfrm>
            <a:off x="6190555" y="4200426"/>
            <a:ext cx="5340052" cy="1693962"/>
          </a:xfrm>
          <a:prstGeom prst="roundRect">
            <a:avLst>
              <a:gd name="adj" fmla="val 1674"/>
            </a:avLst>
          </a:prstGeom>
          <a:solidFill>
            <a:srgbClr val="F2EEEE"/>
          </a:solidFill>
        </p:spPr>
        <p:txBody>
          <a:bodyPr/>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endParaRPr/>
          </a:p>
        </p:txBody>
      </p:sp>
      <p:sp>
        <p:nvSpPr>
          <p:cNvPr id="10" name="Text 7"/>
          <p:cNvSpPr/>
          <p:nvPr/>
        </p:nvSpPr>
        <p:spPr>
          <a:xfrm>
            <a:off x="6379567" y="4389438"/>
            <a:ext cx="2362696" cy="295275"/>
          </a:xfrm>
          <a:prstGeom prst="rect">
            <a:avLst/>
          </a:prstGeom>
          <a:noFill/>
        </p:spPr>
        <p:txBody>
          <a:bodyPr wrap="non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2326"/>
              </a:lnSpc>
              <a:buNone/>
            </a:pPr>
            <a:r>
              <a:rPr lang="en-US" sz="1861" b="1">
                <a:solidFill>
                  <a:srgbClr val="4C4C4D"/>
                </a:solidFill>
                <a:latin typeface="Crimson Pro" pitchFamily="34" charset="0"/>
                <a:ea typeface="Crimson Pro" pitchFamily="34" charset="-122"/>
                <a:cs typeface="Crimson Pro" pitchFamily="34" charset="-120"/>
              </a:rPr>
              <a:t>Lack of Training</a:t>
            </a:r>
            <a:endParaRPr lang="en-US" sz="1861"/>
          </a:p>
        </p:txBody>
      </p:sp>
      <p:sp>
        <p:nvSpPr>
          <p:cNvPr id="11" name="Text 8"/>
          <p:cNvSpPr/>
          <p:nvPr/>
        </p:nvSpPr>
        <p:spPr>
          <a:xfrm>
            <a:off x="6379567" y="4798120"/>
            <a:ext cx="4962029" cy="907257"/>
          </a:xfrm>
          <a:prstGeom prst="rect">
            <a:avLst/>
          </a:prstGeom>
          <a:noFill/>
        </p:spPr>
        <p:txBody>
          <a:bodyPr wrap="squar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2382"/>
              </a:lnSpc>
              <a:buNone/>
            </a:pPr>
            <a:r>
              <a:rPr lang="en-US" sz="1488">
                <a:solidFill>
                  <a:srgbClr val="4C4C4D"/>
                </a:solidFill>
                <a:latin typeface="Heebo" pitchFamily="34" charset="0"/>
                <a:ea typeface="Heebo" pitchFamily="34" charset="-122"/>
                <a:cs typeface="Heebo" pitchFamily="34" charset="-120"/>
              </a:rPr>
              <a:t>Employees often receive inadequate training on new software, leaving them feeling lost and unprepared. This leads to mistakes and delays in daily operations.</a:t>
            </a:r>
            <a:endParaRPr lang="en-US" sz="1488"/>
          </a:p>
        </p:txBody>
      </p:sp>
      <p:sp>
        <p:nvSpPr>
          <p:cNvPr id="12" name="TextBox 11">
            <a:extLst>
              <a:ext uri="{FF2B5EF4-FFF2-40B4-BE49-F238E27FC236}">
                <a16:creationId xmlns:a16="http://schemas.microsoft.com/office/drawing/2014/main" id="{B5BBFAAB-DFD7-571D-53CD-B11193A59E88}"/>
              </a:ext>
            </a:extLst>
          </p:cNvPr>
          <p:cNvSpPr txBox="1"/>
          <p:nvPr/>
        </p:nvSpPr>
        <p:spPr>
          <a:xfrm>
            <a:off x="389425" y="890905"/>
            <a:ext cx="5884185" cy="1618552"/>
          </a:xfrm>
          <a:prstGeom prst="rect">
            <a:avLst/>
          </a:prstGeom>
          <a:noFill/>
        </p:spPr>
        <p:txBody>
          <a:bodyPr wrap="square" rtlCol="0">
            <a:spAutoFit/>
          </a:bodyPr>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6418"/>
              </a:lnSpc>
              <a:buNone/>
            </a:pPr>
            <a:r>
              <a:rPr lang="en-US" sz="3000" b="1" u="sng">
                <a:solidFill>
                  <a:schemeClr val="accent1">
                    <a:lumMod val="50000"/>
                  </a:schemeClr>
                </a:solidFill>
              </a:rPr>
              <a:t>Challenges Faced by Skechers Employees </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2192000" cy="6858000"/>
          </a:xfrm>
          <a:prstGeom prst="rect">
            <a:avLst/>
          </a:prstGeom>
          <a:solidFill>
            <a:srgbClr val="F0F0F1"/>
          </a:solidFill>
        </p:spPr>
        <p:txBody>
          <a:bodyPr/>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endParaRPr/>
          </a:p>
        </p:txBody>
      </p:sp>
      <p:sp>
        <p:nvSpPr>
          <p:cNvPr id="3" name="Shape 1"/>
          <p:cNvSpPr/>
          <p:nvPr/>
        </p:nvSpPr>
        <p:spPr>
          <a:xfrm>
            <a:off x="0" y="-24998"/>
            <a:ext cx="12192000" cy="6858000"/>
          </a:xfrm>
          <a:prstGeom prst="rect">
            <a:avLst/>
          </a:prstGeom>
          <a:solidFill>
            <a:srgbClr val="FFFFFF"/>
          </a:solidFill>
        </p:spPr>
        <p:txBody>
          <a:bodyPr/>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endParaRPr lang="en-US"/>
          </a:p>
        </p:txBody>
      </p:sp>
      <p:sp>
        <p:nvSpPr>
          <p:cNvPr id="4" name="Text 2"/>
          <p:cNvSpPr/>
          <p:nvPr/>
        </p:nvSpPr>
        <p:spPr>
          <a:xfrm>
            <a:off x="745203" y="256961"/>
            <a:ext cx="6861175" cy="590649"/>
          </a:xfrm>
          <a:prstGeom prst="rect">
            <a:avLst/>
          </a:prstGeom>
          <a:noFill/>
        </p:spPr>
        <p:txBody>
          <a:bodyPr wrap="non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4651"/>
              </a:lnSpc>
              <a:buNone/>
            </a:pPr>
            <a:r>
              <a:rPr lang="en-US" sz="3721" b="1">
                <a:solidFill>
                  <a:srgbClr val="152D47"/>
                </a:solidFill>
                <a:latin typeface="Crimson Pro" pitchFamily="34" charset="0"/>
                <a:ea typeface="Crimson Pro" pitchFamily="34" charset="-122"/>
                <a:cs typeface="Crimson Pro" pitchFamily="34" charset="-120"/>
              </a:rPr>
              <a:t>Inventory Management Challenges</a:t>
            </a:r>
            <a:endParaRPr lang="en-US" sz="3721"/>
          </a:p>
        </p:txBody>
      </p:sp>
      <p:sp>
        <p:nvSpPr>
          <p:cNvPr id="5" name="Text 3"/>
          <p:cNvSpPr/>
          <p:nvPr/>
        </p:nvSpPr>
        <p:spPr>
          <a:xfrm>
            <a:off x="437212" y="1624975"/>
            <a:ext cx="2362696" cy="295275"/>
          </a:xfrm>
          <a:prstGeom prst="rect">
            <a:avLst/>
          </a:prstGeom>
          <a:noFill/>
        </p:spPr>
        <p:txBody>
          <a:bodyPr wrap="non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2326"/>
              </a:lnSpc>
              <a:buNone/>
            </a:pPr>
            <a:r>
              <a:rPr lang="en-US" sz="1861" b="1">
                <a:solidFill>
                  <a:srgbClr val="152D47"/>
                </a:solidFill>
                <a:latin typeface="Crimson Pro" pitchFamily="34" charset="0"/>
                <a:ea typeface="Crimson Pro" pitchFamily="34" charset="-122"/>
                <a:cs typeface="Crimson Pro" pitchFamily="34" charset="-120"/>
              </a:rPr>
              <a:t>Stock Outs</a:t>
            </a:r>
            <a:endParaRPr lang="en-US" sz="1861"/>
          </a:p>
        </p:txBody>
      </p:sp>
      <p:sp>
        <p:nvSpPr>
          <p:cNvPr id="6" name="Text 4"/>
          <p:cNvSpPr/>
          <p:nvPr/>
        </p:nvSpPr>
        <p:spPr>
          <a:xfrm>
            <a:off x="434494" y="1991089"/>
            <a:ext cx="5203924" cy="1209675"/>
          </a:xfrm>
          <a:prstGeom prst="rect">
            <a:avLst/>
          </a:prstGeom>
          <a:noFill/>
        </p:spPr>
        <p:txBody>
          <a:bodyPr wrap="squar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2382"/>
              </a:lnSpc>
              <a:buNone/>
            </a:pPr>
            <a:r>
              <a:rPr lang="en-US" sz="1488">
                <a:solidFill>
                  <a:srgbClr val="4C4C4D"/>
                </a:solidFill>
                <a:latin typeface="Heebo" pitchFamily="34" charset="0"/>
                <a:ea typeface="Heebo" pitchFamily="34" charset="-122"/>
                <a:cs typeface="Heebo" pitchFamily="34" charset="-120"/>
              </a:rPr>
              <a:t>Frequent stock outs can occur due to inaccurate inventory tracking, leading to customer dissatisfaction and lost sales. This can also be exacerbated by delays in receiving shipments.</a:t>
            </a:r>
            <a:endParaRPr lang="en-US" sz="1488"/>
          </a:p>
        </p:txBody>
      </p:sp>
      <p:sp>
        <p:nvSpPr>
          <p:cNvPr id="7" name="Text 5"/>
          <p:cNvSpPr/>
          <p:nvPr/>
        </p:nvSpPr>
        <p:spPr>
          <a:xfrm>
            <a:off x="437212" y="3925301"/>
            <a:ext cx="2362696" cy="295275"/>
          </a:xfrm>
          <a:prstGeom prst="rect">
            <a:avLst/>
          </a:prstGeom>
          <a:noFill/>
        </p:spPr>
        <p:txBody>
          <a:bodyPr wrap="non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2326"/>
              </a:lnSpc>
              <a:buNone/>
            </a:pPr>
            <a:r>
              <a:rPr lang="en-US" sz="1861" b="1">
                <a:solidFill>
                  <a:srgbClr val="152D47"/>
                </a:solidFill>
                <a:latin typeface="Crimson Pro" pitchFamily="34" charset="0"/>
                <a:ea typeface="Crimson Pro" pitchFamily="34" charset="-122"/>
                <a:cs typeface="Crimson Pro" pitchFamily="34" charset="-120"/>
              </a:rPr>
              <a:t>Understaffing</a:t>
            </a:r>
            <a:endParaRPr lang="en-US" sz="1861"/>
          </a:p>
        </p:txBody>
      </p:sp>
      <p:sp>
        <p:nvSpPr>
          <p:cNvPr id="8" name="Text 6"/>
          <p:cNvSpPr/>
          <p:nvPr/>
        </p:nvSpPr>
        <p:spPr>
          <a:xfrm>
            <a:off x="437211" y="4291415"/>
            <a:ext cx="5203924" cy="907257"/>
          </a:xfrm>
          <a:prstGeom prst="rect">
            <a:avLst/>
          </a:prstGeom>
          <a:noFill/>
        </p:spPr>
        <p:txBody>
          <a:bodyPr wrap="square" rtlCol="0" anchor="t"/>
          <a:lstStyle>
            <a:defPPr>
              <a:defRPr lang="en-US"/>
            </a:defPPr>
            <a:lvl1pPr marL="0" algn="l" defTabSz="762000" rtl="0" eaLnBrk="1" latinLnBrk="0" hangingPunct="1">
              <a:defRPr sz="1500" kern="1200">
                <a:solidFill>
                  <a:schemeClr val="tx1"/>
                </a:solidFill>
                <a:latin typeface="+mn-lt"/>
                <a:ea typeface="+mn-ea"/>
                <a:cs typeface="+mn-cs"/>
              </a:defRPr>
            </a:lvl1pPr>
            <a:lvl2pPr marL="381000" algn="l" defTabSz="762000" rtl="0" eaLnBrk="1" latinLnBrk="0" hangingPunct="1">
              <a:defRPr sz="1500" kern="1200">
                <a:solidFill>
                  <a:schemeClr val="tx1"/>
                </a:solidFill>
                <a:latin typeface="+mn-lt"/>
                <a:ea typeface="+mn-ea"/>
                <a:cs typeface="+mn-cs"/>
              </a:defRPr>
            </a:lvl2pPr>
            <a:lvl3pPr marL="762000" algn="l" defTabSz="762000" rtl="0" eaLnBrk="1" latinLnBrk="0" hangingPunct="1">
              <a:defRPr sz="1500" kern="1200">
                <a:solidFill>
                  <a:schemeClr val="tx1"/>
                </a:solidFill>
                <a:latin typeface="+mn-lt"/>
                <a:ea typeface="+mn-ea"/>
                <a:cs typeface="+mn-cs"/>
              </a:defRPr>
            </a:lvl3pPr>
            <a:lvl4pPr marL="1143000" algn="l" defTabSz="762000" rtl="0" eaLnBrk="1" latinLnBrk="0" hangingPunct="1">
              <a:defRPr sz="1500" kern="1200">
                <a:solidFill>
                  <a:schemeClr val="tx1"/>
                </a:solidFill>
                <a:latin typeface="+mn-lt"/>
                <a:ea typeface="+mn-ea"/>
                <a:cs typeface="+mn-cs"/>
              </a:defRPr>
            </a:lvl4pPr>
            <a:lvl5pPr marL="1524000" algn="l" defTabSz="762000" rtl="0" eaLnBrk="1" latinLnBrk="0" hangingPunct="1">
              <a:defRPr sz="1500" kern="1200">
                <a:solidFill>
                  <a:schemeClr val="tx1"/>
                </a:solidFill>
                <a:latin typeface="+mn-lt"/>
                <a:ea typeface="+mn-ea"/>
                <a:cs typeface="+mn-cs"/>
              </a:defRPr>
            </a:lvl5pPr>
            <a:lvl6pPr marL="1905000" algn="l" defTabSz="762000" rtl="0" eaLnBrk="1" latinLnBrk="0" hangingPunct="1">
              <a:defRPr sz="1500" kern="1200">
                <a:solidFill>
                  <a:schemeClr val="tx1"/>
                </a:solidFill>
                <a:latin typeface="+mn-lt"/>
                <a:ea typeface="+mn-ea"/>
                <a:cs typeface="+mn-cs"/>
              </a:defRPr>
            </a:lvl6pPr>
            <a:lvl7pPr marL="2286000" algn="l" defTabSz="762000" rtl="0" eaLnBrk="1" latinLnBrk="0" hangingPunct="1">
              <a:defRPr sz="1500" kern="1200">
                <a:solidFill>
                  <a:schemeClr val="tx1"/>
                </a:solidFill>
                <a:latin typeface="+mn-lt"/>
                <a:ea typeface="+mn-ea"/>
                <a:cs typeface="+mn-cs"/>
              </a:defRPr>
            </a:lvl7pPr>
            <a:lvl8pPr marL="2667000" algn="l" defTabSz="762000" rtl="0" eaLnBrk="1" latinLnBrk="0" hangingPunct="1">
              <a:defRPr sz="1500" kern="1200">
                <a:solidFill>
                  <a:schemeClr val="tx1"/>
                </a:solidFill>
                <a:latin typeface="+mn-lt"/>
                <a:ea typeface="+mn-ea"/>
                <a:cs typeface="+mn-cs"/>
              </a:defRPr>
            </a:lvl8pPr>
            <a:lvl9pPr marL="3048000" algn="l" defTabSz="762000" rtl="0" eaLnBrk="1" latinLnBrk="0" hangingPunct="1">
              <a:defRPr sz="1500" kern="1200">
                <a:solidFill>
                  <a:schemeClr val="tx1"/>
                </a:solidFill>
                <a:latin typeface="+mn-lt"/>
                <a:ea typeface="+mn-ea"/>
                <a:cs typeface="+mn-cs"/>
              </a:defRPr>
            </a:lvl9pPr>
          </a:lstStyle>
          <a:p>
            <a:pPr marL="0" indent="0">
              <a:lnSpc>
                <a:spcPts val="2382"/>
              </a:lnSpc>
              <a:buNone/>
            </a:pPr>
            <a:r>
              <a:rPr lang="en-US" sz="1488">
                <a:solidFill>
                  <a:srgbClr val="4C4C4D"/>
                </a:solidFill>
                <a:latin typeface="Heebo" pitchFamily="34" charset="0"/>
                <a:ea typeface="Heebo" pitchFamily="34" charset="-122"/>
                <a:cs typeface="Heebo" pitchFamily="34" charset="-120"/>
              </a:rPr>
              <a:t>A shortage of employees can further compound inventory management issues. Insufficient staff to manage stock levels can contribute to errors and missed deadlines.</a:t>
            </a:r>
            <a:endParaRPr lang="en-US" sz="1488"/>
          </a:p>
        </p:txBody>
      </p:sp>
      <p:pic>
        <p:nvPicPr>
          <p:cNvPr id="10" name="Picture 9">
            <a:extLst>
              <a:ext uri="{FF2B5EF4-FFF2-40B4-BE49-F238E27FC236}">
                <a16:creationId xmlns:a16="http://schemas.microsoft.com/office/drawing/2014/main" id="{19522170-8543-551D-7AA2-3309503C6533}"/>
              </a:ext>
            </a:extLst>
          </p:cNvPr>
          <p:cNvPicPr>
            <a:picLocks noChangeAspect="1"/>
          </p:cNvPicPr>
          <p:nvPr/>
        </p:nvPicPr>
        <p:blipFill>
          <a:blip r:embed="rId3"/>
          <a:stretch>
            <a:fillRect/>
          </a:stretch>
        </p:blipFill>
        <p:spPr>
          <a:xfrm>
            <a:off x="7892943" y="0"/>
            <a:ext cx="4572001" cy="6858000"/>
          </a:xfrm>
          <a:prstGeom prst="rect">
            <a:avLst/>
          </a:prstGeom>
        </p:spPr>
      </p:pic>
      <p:pic>
        <p:nvPicPr>
          <p:cNvPr id="11" name="Picture 10">
            <a:extLst>
              <a:ext uri="{FF2B5EF4-FFF2-40B4-BE49-F238E27FC236}">
                <a16:creationId xmlns:a16="http://schemas.microsoft.com/office/drawing/2014/main" id="{7995C64E-7D6F-B889-FBB3-A358619A028F}"/>
              </a:ext>
            </a:extLst>
          </p:cNvPr>
          <p:cNvPicPr>
            <a:picLocks noChangeAspect="1"/>
          </p:cNvPicPr>
          <p:nvPr/>
        </p:nvPicPr>
        <p:blipFill>
          <a:blip r:embed="rId4"/>
          <a:stretch>
            <a:fillRect/>
          </a:stretch>
        </p:blipFill>
        <p:spPr>
          <a:xfrm>
            <a:off x="8233637" y="1514058"/>
            <a:ext cx="4094835" cy="3373413"/>
          </a:xfrm>
          <a:prstGeom prst="rect">
            <a:avLst/>
          </a:prstGeom>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AF04F-71A2-3A9A-341F-4C471B4CB566}"/>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07FF089B-8882-1117-96E4-AF4B05AE3100}"/>
              </a:ext>
            </a:extLst>
          </p:cNvPr>
          <p:cNvPicPr>
            <a:picLocks noGrp="1" noChangeAspect="1"/>
          </p:cNvPicPr>
          <p:nvPr>
            <p:ph idx="1"/>
          </p:nvPr>
        </p:nvPicPr>
        <p:blipFill>
          <a:blip r:embed="rId2"/>
          <a:stretch>
            <a:fillRect/>
          </a:stretch>
        </p:blipFill>
        <p:spPr>
          <a:xfrm>
            <a:off x="6099302" y="3355848"/>
            <a:ext cx="6092698" cy="3502152"/>
          </a:xfrm>
          <a:prstGeom prst="rect">
            <a:avLst/>
          </a:prstGeom>
        </p:spPr>
      </p:pic>
      <p:pic>
        <p:nvPicPr>
          <p:cNvPr id="5" name="Picture 4">
            <a:extLst>
              <a:ext uri="{FF2B5EF4-FFF2-40B4-BE49-F238E27FC236}">
                <a16:creationId xmlns:a16="http://schemas.microsoft.com/office/drawing/2014/main" id="{8CE0990A-DA8B-0F6B-81E6-18E3DE096D83}"/>
              </a:ext>
            </a:extLst>
          </p:cNvPr>
          <p:cNvPicPr>
            <a:picLocks noChangeAspect="1"/>
          </p:cNvPicPr>
          <p:nvPr/>
        </p:nvPicPr>
        <p:blipFill>
          <a:blip r:embed="rId3"/>
          <a:stretch>
            <a:fillRect/>
          </a:stretch>
        </p:blipFill>
        <p:spPr>
          <a:xfrm>
            <a:off x="-3302" y="3355848"/>
            <a:ext cx="6099302" cy="3502152"/>
          </a:xfrm>
          <a:prstGeom prst="rect">
            <a:avLst/>
          </a:prstGeom>
        </p:spPr>
      </p:pic>
      <p:pic>
        <p:nvPicPr>
          <p:cNvPr id="6" name="Picture 5">
            <a:extLst>
              <a:ext uri="{FF2B5EF4-FFF2-40B4-BE49-F238E27FC236}">
                <a16:creationId xmlns:a16="http://schemas.microsoft.com/office/drawing/2014/main" id="{2888659F-FB2B-D5CD-65B8-6854A867EFD9}"/>
              </a:ext>
            </a:extLst>
          </p:cNvPr>
          <p:cNvPicPr>
            <a:picLocks noChangeAspect="1"/>
          </p:cNvPicPr>
          <p:nvPr/>
        </p:nvPicPr>
        <p:blipFill>
          <a:blip r:embed="rId4"/>
          <a:stretch>
            <a:fillRect/>
          </a:stretch>
        </p:blipFill>
        <p:spPr>
          <a:xfrm>
            <a:off x="0" y="-952"/>
            <a:ext cx="6096000" cy="3383280"/>
          </a:xfrm>
          <a:prstGeom prst="rect">
            <a:avLst/>
          </a:prstGeom>
        </p:spPr>
      </p:pic>
      <p:pic>
        <p:nvPicPr>
          <p:cNvPr id="7" name="Picture 6">
            <a:extLst>
              <a:ext uri="{FF2B5EF4-FFF2-40B4-BE49-F238E27FC236}">
                <a16:creationId xmlns:a16="http://schemas.microsoft.com/office/drawing/2014/main" id="{1C71A873-82DA-E8CE-B077-CAC86EC296E1}"/>
              </a:ext>
            </a:extLst>
          </p:cNvPr>
          <p:cNvPicPr>
            <a:picLocks noChangeAspect="1"/>
          </p:cNvPicPr>
          <p:nvPr/>
        </p:nvPicPr>
        <p:blipFill>
          <a:blip r:embed="rId5"/>
          <a:stretch>
            <a:fillRect/>
          </a:stretch>
        </p:blipFill>
        <p:spPr>
          <a:xfrm>
            <a:off x="6099302" y="-27432"/>
            <a:ext cx="6092698" cy="3383280"/>
          </a:xfrm>
          <a:prstGeom prst="rect">
            <a:avLst/>
          </a:prstGeom>
        </p:spPr>
      </p:pic>
    </p:spTree>
    <p:extLst>
      <p:ext uri="{BB962C8B-B14F-4D97-AF65-F5344CB8AC3E}">
        <p14:creationId xmlns:p14="http://schemas.microsoft.com/office/powerpoint/2010/main" val="47211730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6.0.29"/>
  <p:tag name="AS_OS" val="Unix 5.4.0.190"/>
  <p:tag name="AS_RELEASE_DATE" val="2024.02.14"/>
  <p:tag name="AS_TITLE" val="Aspose.Slides for .NET Standard 2.0"/>
  <p:tag name="AS_VERSION" val="24.2"/>
</p:tagLst>
</file>

<file path=ppt/theme/_rels/theme8.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image" Target="../media/image1.jpeg" /></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Aptos Display"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0B0004020202020204"/>
        <a:ea typeface="Aptos" panose="020B000402020202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Aptos Display" panose="020F0302020204030204"/>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Aptos" panose="020B0004020202020204"/>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Aptos Display"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0B0004020202020204"/>
        <a:ea typeface="Aptos" panose="020B000402020202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Garamond" panose="02020404030301010803"/>
        <a:cs typeface="Arial"/>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Garamond" panose="02020404030301010803"/>
        <a:cs typeface="Arial"/>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fillRect/>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Aptos Display"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0B0004020202020204"/>
        <a:ea typeface="Aptos" panose="020B000402020202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Application>Microsoft Office PowerPoint</Application>
  <PresentationFormat>Widescreen</PresentationFormat>
  <Paragraphs>86</Paragraphs>
  <Slides>10</Slides>
  <Notes>2</Notes>
  <HiddenSlides>0</HiddenSlides>
  <MMClips>0</MMClips>
  <ScaleCrop>false</ScaleCrop>
  <HeadingPairs>
    <vt:vector size="4" baseType="variant">
      <vt:variant>
        <vt:lpstr>Theme</vt:lpstr>
      </vt:variant>
      <vt:variant>
        <vt:i4>9</vt:i4>
      </vt:variant>
      <vt:variant>
        <vt:lpstr>Slide Titles</vt:lpstr>
      </vt:variant>
      <vt:variant>
        <vt:i4>10</vt:i4>
      </vt:variant>
    </vt:vector>
  </HeadingPairs>
  <TitlesOfParts>
    <vt:vector size="19" baseType="lpstr">
      <vt:lpstr>Office Theme</vt:lpstr>
      <vt:lpstr>Office Theme</vt:lpstr>
      <vt:lpstr>Office Theme</vt:lpstr>
      <vt:lpstr>office theme</vt:lpstr>
      <vt:lpstr>Office Theme</vt:lpstr>
      <vt:lpstr>Office Theme</vt:lpstr>
      <vt:lpstr>Office Theme</vt:lpstr>
      <vt:lpstr>Organic</vt:lpstr>
      <vt:lpstr>Office Theme</vt:lpstr>
      <vt:lpstr>PowerPoint Presentation</vt:lpstr>
      <vt:lpstr>Introduction to Skechers' Information Systems </vt:lpstr>
      <vt:lpstr>Genesis(ERP) </vt:lpstr>
      <vt:lpstr>Price of Software Ginesys ERP</vt:lpstr>
      <vt:lpstr>Price of Software Oracle ERP</vt:lpstr>
      <vt:lpstr>Competitor software usage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sajitkadam56@gmail.com</cp:lastModifiedBy>
  <cp:revision>2</cp:revision>
  <cp:lastPrinted>2024-08-09T01:13:16Z</cp:lastPrinted>
  <dcterms:created xsi:type="dcterms:W3CDTF">2024-08-09T01:13:16Z</dcterms:created>
  <dcterms:modified xsi:type="dcterms:W3CDTF">2024-08-09T01:14:12Z</dcterms:modified>
</cp:coreProperties>
</file>

<file path=docProps/thumbnail.jpeg>
</file>